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0"/>
  </p:notesMasterIdLst>
  <p:sldIdLst>
    <p:sldId id="485" r:id="rId3"/>
    <p:sldId id="454" r:id="rId4"/>
    <p:sldId id="459" r:id="rId5"/>
    <p:sldId id="460" r:id="rId6"/>
    <p:sldId id="461" r:id="rId7"/>
    <p:sldId id="379" r:id="rId8"/>
    <p:sldId id="402" r:id="rId9"/>
    <p:sldId id="514" r:id="rId10"/>
    <p:sldId id="434" r:id="rId11"/>
    <p:sldId id="435" r:id="rId12"/>
    <p:sldId id="436" r:id="rId13"/>
    <p:sldId id="438" r:id="rId14"/>
    <p:sldId id="437" r:id="rId15"/>
    <p:sldId id="515" r:id="rId16"/>
    <p:sldId id="428" r:id="rId17"/>
    <p:sldId id="516" r:id="rId18"/>
    <p:sldId id="531" r:id="rId19"/>
    <p:sldId id="532" r:id="rId20"/>
    <p:sldId id="534" r:id="rId21"/>
    <p:sldId id="544" r:id="rId22"/>
    <p:sldId id="546" r:id="rId23"/>
    <p:sldId id="545" r:id="rId24"/>
    <p:sldId id="547" r:id="rId25"/>
    <p:sldId id="529" r:id="rId26"/>
    <p:sldId id="553" r:id="rId27"/>
    <p:sldId id="554" r:id="rId28"/>
    <p:sldId id="555" r:id="rId29"/>
  </p:sldIdLst>
  <p:sldSz cx="20104100" cy="11309350"/>
  <p:notesSz cx="20104100" cy="11309350"/>
  <p:defaultTex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EEEEF"/>
    <a:srgbClr val="E34D4D"/>
    <a:srgbClr val="E8E8E8"/>
    <a:srgbClr val="E6E6E6"/>
    <a:srgbClr val="61110A"/>
    <a:srgbClr val="E6DBC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78" d="100"/>
          <a:sy n="78" d="100"/>
        </p:scale>
        <p:origin x="-1536" y="-84"/>
      </p:cViewPr>
      <p:guideLst>
        <p:guide orient="horz" pos="2886"/>
        <p:guide pos="2181"/>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3" Type="http://schemas.openxmlformats.org/officeDocument/2006/relationships/tableStyles" Target="tableStyles.xml"/><Relationship Id="rId32" Type="http://schemas.openxmlformats.org/officeDocument/2006/relationships/viewProps" Target="viewProps.xml"/><Relationship Id="rId31" Type="http://schemas.openxmlformats.org/officeDocument/2006/relationships/presProps" Target="presProps.xml"/><Relationship Id="rId30" Type="http://schemas.openxmlformats.org/officeDocument/2006/relationships/notesMaster" Target="notesMasters/notesMaster1.xml"/><Relationship Id="rId3" Type="http://schemas.openxmlformats.org/officeDocument/2006/relationships/slide" Target="slides/slide1.xml"/><Relationship Id="rId29" Type="http://schemas.openxmlformats.org/officeDocument/2006/relationships/slide" Target="slides/slide27.xml"/><Relationship Id="rId28" Type="http://schemas.openxmlformats.org/officeDocument/2006/relationships/slide" Target="slides/slide26.xml"/><Relationship Id="rId27" Type="http://schemas.openxmlformats.org/officeDocument/2006/relationships/slide" Target="slides/slide25.xml"/><Relationship Id="rId26" Type="http://schemas.openxmlformats.org/officeDocument/2006/relationships/slide" Target="slides/slide24.xml"/><Relationship Id="rId25" Type="http://schemas.openxmlformats.org/officeDocument/2006/relationships/slide" Target="slides/slide23.xml"/><Relationship Id="rId24" Type="http://schemas.openxmlformats.org/officeDocument/2006/relationships/slide" Target="slides/slide22.xml"/><Relationship Id="rId23" Type="http://schemas.openxmlformats.org/officeDocument/2006/relationships/slide" Target="slides/slide21.xml"/><Relationship Id="rId22" Type="http://schemas.openxmlformats.org/officeDocument/2006/relationships/slide" Target="slides/slide20.xml"/><Relationship Id="rId21" Type="http://schemas.openxmlformats.org/officeDocument/2006/relationships/slide" Target="slides/slide19.xml"/><Relationship Id="rId20" Type="http://schemas.openxmlformats.org/officeDocument/2006/relationships/slide" Target="slides/slide18.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8711777" cy="567432"/>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11387671" y="0"/>
            <a:ext cx="8711777" cy="567432"/>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659245" y="1413669"/>
            <a:ext cx="6785610" cy="3816906"/>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2010410" y="5442625"/>
            <a:ext cx="16083280" cy="4453057"/>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10741920"/>
            <a:ext cx="8711777" cy="56743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11387671" y="10741920"/>
            <a:ext cx="8711777" cy="567430"/>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1507807" y="3505898"/>
            <a:ext cx="17088486" cy="2374963"/>
          </a:xfrm>
          <a:prstGeom prst="rect">
            <a:avLst/>
          </a:prstGeom>
        </p:spPr>
        <p:txBody>
          <a:bodyPr wrap="square" lIns="0" tIns="0" rIns="0" bIns="0">
            <a:spAutoFit/>
          </a:bodyPr>
          <a:lstStyle>
            <a:lvl1pPr>
              <a:defRPr/>
            </a:lvl1pPr>
          </a:lstStyle>
          <a:p/>
        </p:txBody>
      </p:sp>
      <p:sp>
        <p:nvSpPr>
          <p:cNvPr id="3" name="Holder 3"/>
          <p:cNvSpPr>
            <a:spLocks noGrp="1"/>
          </p:cNvSpPr>
          <p:nvPr>
            <p:ph type="subTitle" idx="4"/>
          </p:nvPr>
        </p:nvSpPr>
        <p:spPr>
          <a:xfrm>
            <a:off x="3015615" y="6333236"/>
            <a:ext cx="14072870" cy="2827337"/>
          </a:xfrm>
          <a:prstGeom prst="rect">
            <a:avLst/>
          </a:prstGeom>
        </p:spPr>
        <p:txBody>
          <a:bodyPr wrap="square" lIns="0" tIns="0" rIns="0" bIns="0">
            <a:spAutoFit/>
          </a:bodyPr>
          <a:lstStyle>
            <a:lvl1pPr>
              <a:defRPr/>
            </a:lvl1pPr>
          </a:lstStyle>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p:txBody>
      </p:sp>
      <p:sp>
        <p:nvSpPr>
          <p:cNvPr id="3" name="Holder 3"/>
          <p:cNvSpPr>
            <a:spLocks noGrp="1"/>
          </p:cNvSpPr>
          <p:nvPr>
            <p:ph type="body" idx="1"/>
          </p:nvPr>
        </p:nvSpPr>
        <p:spPr/>
        <p:txBody>
          <a:bodyPr lIns="0" tIns="0" rIns="0" bIns="0"/>
          <a:lstStyle>
            <a:lvl1pPr>
              <a:defRPr/>
            </a:lvl1pPr>
          </a:lstStyle>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p:txBody>
      </p:sp>
      <p:sp>
        <p:nvSpPr>
          <p:cNvPr id="3" name="Holder 3"/>
          <p:cNvSpPr>
            <a:spLocks noGrp="1"/>
          </p:cNvSpPr>
          <p:nvPr>
            <p:ph sz="half" idx="2"/>
          </p:nvPr>
        </p:nvSpPr>
        <p:spPr>
          <a:xfrm>
            <a:off x="1005205" y="2601150"/>
            <a:ext cx="8745284" cy="7464171"/>
          </a:xfrm>
          <a:prstGeom prst="rect">
            <a:avLst/>
          </a:prstGeom>
        </p:spPr>
        <p:txBody>
          <a:bodyPr wrap="square" lIns="0" tIns="0" rIns="0" bIns="0">
            <a:spAutoFit/>
          </a:bodyPr>
          <a:lstStyle>
            <a:lvl1pPr>
              <a:defRPr/>
            </a:lvl1pPr>
          </a:lstStyle>
          <a:p/>
        </p:txBody>
      </p:sp>
      <p:sp>
        <p:nvSpPr>
          <p:cNvPr id="4" name="Holder 4"/>
          <p:cNvSpPr>
            <a:spLocks noGrp="1"/>
          </p:cNvSpPr>
          <p:nvPr>
            <p:ph sz="half" idx="3"/>
          </p:nvPr>
        </p:nvSpPr>
        <p:spPr>
          <a:xfrm>
            <a:off x="10353611" y="2601150"/>
            <a:ext cx="8745284" cy="7464171"/>
          </a:xfrm>
          <a:prstGeom prst="rect">
            <a:avLst/>
          </a:prstGeom>
        </p:spPr>
        <p:txBody>
          <a:bodyPr wrap="square" lIns="0" tIns="0" rIns="0" bIns="0">
            <a:spAutoFit/>
          </a:bodyPr>
          <a:lstStyle>
            <a:lvl1pPr>
              <a:defRPr/>
            </a:lvl1pPr>
          </a:lstStyle>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2513013" y="1850860"/>
            <a:ext cx="15078075" cy="3937329"/>
          </a:xfrm>
        </p:spPr>
        <p:txBody>
          <a:bodyPr anchor="b"/>
          <a:lstStyle>
            <a:lvl1pPr algn="ctr">
              <a:defRPr sz="9895"/>
            </a:lvl1pPr>
          </a:lstStyle>
          <a:p>
            <a:r>
              <a:rPr lang="zh-CN" altLang="en-US"/>
              <a:t>单击此处编辑母版标题样式</a:t>
            </a:r>
            <a:endParaRPr lang="zh-CN" altLang="en-US"/>
          </a:p>
        </p:txBody>
      </p:sp>
      <p:sp>
        <p:nvSpPr>
          <p:cNvPr id="3" name="副标题 2"/>
          <p:cNvSpPr>
            <a:spLocks noGrp="1"/>
          </p:cNvSpPr>
          <p:nvPr>
            <p:ph type="subTitle" idx="1" hasCustomPrompt="1"/>
          </p:nvPr>
        </p:nvSpPr>
        <p:spPr>
          <a:xfrm>
            <a:off x="2513013" y="5940027"/>
            <a:ext cx="15078075" cy="2730474"/>
          </a:xfrm>
        </p:spPr>
        <p:txBody>
          <a:bodyPr/>
          <a:lstStyle>
            <a:lvl1pPr marL="0" indent="0" algn="ctr">
              <a:buNone/>
              <a:defRPr sz="3955"/>
            </a:lvl1pPr>
            <a:lvl2pPr marL="753745" indent="0" algn="ctr">
              <a:buNone/>
              <a:defRPr sz="3300"/>
            </a:lvl2pPr>
            <a:lvl3pPr marL="1507490" indent="0" algn="ctr">
              <a:buNone/>
              <a:defRPr sz="2970"/>
            </a:lvl3pPr>
            <a:lvl4pPr marL="2261870" indent="0" algn="ctr">
              <a:buNone/>
              <a:defRPr sz="2640"/>
            </a:lvl4pPr>
            <a:lvl5pPr marL="3015615" indent="0" algn="ctr">
              <a:buNone/>
              <a:defRPr sz="2640"/>
            </a:lvl5pPr>
            <a:lvl6pPr marL="3769360" indent="0" algn="ctr">
              <a:buNone/>
              <a:defRPr sz="2640"/>
            </a:lvl6pPr>
            <a:lvl7pPr marL="4523105" indent="0" algn="ctr">
              <a:buNone/>
              <a:defRPr sz="2640"/>
            </a:lvl7pPr>
            <a:lvl8pPr marL="5277485" indent="0" algn="ctr">
              <a:buNone/>
              <a:defRPr sz="2640"/>
            </a:lvl8pPr>
            <a:lvl9pPr marL="6031230" indent="0" algn="ctr">
              <a:buNone/>
              <a:defRPr sz="2640"/>
            </a:lvl9pPr>
          </a:lstStyle>
          <a:p>
            <a:r>
              <a:rPr lang="zh-CN" altLang="en-US"/>
              <a:t>单击以编辑母版副标题样式</a:t>
            </a:r>
            <a:endParaRPr lang="zh-CN" altLang="en-US"/>
          </a:p>
        </p:txBody>
      </p:sp>
      <p:sp>
        <p:nvSpPr>
          <p:cNvPr id="4" name="日期占位符 3"/>
          <p:cNvSpPr>
            <a:spLocks noGrp="1"/>
          </p:cNvSpPr>
          <p:nvPr>
            <p:ph type="dt" sz="half" idx="10"/>
          </p:nvPr>
        </p:nvSpPr>
        <p:spPr/>
        <p:txBody>
          <a:bodyPr/>
          <a:lstStyle/>
          <a:p>
            <a:fld id="{31CEB865-D010-44FE-86B7-7F44633A3D81}" type="datetimeFigureOut">
              <a:rPr lang="zh-CN" altLang="en-US" smtClean="0">
                <a:solidFill>
                  <a:prstClr val="black">
                    <a:tint val="75000"/>
                  </a:prstClr>
                </a:solidFill>
              </a:rPr>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D4F82F92-8F19-4601-B66F-B5DFC841D119}"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default">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a:t>单击此处编辑母版标题样式</a:t>
            </a:r>
            <a:endParaRPr kumimoji="1" lang="zh-CN" altLang="en-US"/>
          </a:p>
        </p:txBody>
      </p:sp>
      <p:sp>
        <p:nvSpPr>
          <p:cNvPr id="3" name="灯片编号占位符 2"/>
          <p:cNvSpPr>
            <a:spLocks noGrp="1"/>
          </p:cNvSpPr>
          <p:nvPr>
            <p:ph type="sldNum" sz="quarter" idx="10"/>
          </p:nvPr>
        </p:nvSpPr>
        <p:spPr/>
        <p:txBody>
          <a:bodyPr/>
          <a:lstStyle/>
          <a:p>
            <a:fld id="{86CB4B4D-7CA3-9044-876B-883B54F8677D}" type="slidenum">
              <a:rPr lang="en-US" altLang="zh-CN" smtClean="0"/>
            </a:fld>
            <a:endParaRPr lang="zh-CN" altLang="en-US"/>
          </a:p>
        </p:txBody>
      </p:sp>
      <p:sp>
        <p:nvSpPr>
          <p:cNvPr id="5" name="内容占位符 4"/>
          <p:cNvSpPr>
            <a:spLocks noGrp="1"/>
          </p:cNvSpPr>
          <p:nvPr>
            <p:ph sz="quarter" idx="11" hasCustomPrompt="1"/>
          </p:nvPr>
        </p:nvSpPr>
        <p:spPr>
          <a:xfrm>
            <a:off x="1382157" y="3089130"/>
            <a:ext cx="17339786" cy="7092778"/>
          </a:xfrm>
        </p:spPr>
        <p:txBody>
          <a:bodyPr/>
          <a:lstStyle/>
          <a:p>
            <a:pPr lvl="0"/>
            <a:r>
              <a:rPr kumimoji="1" lang="zh-CN" altLang="en-US"/>
              <a:t>编辑母版文本样式
第二级
第三级
第四级
第五级</a:t>
            </a:r>
            <a:endParaRPr kumimoji="1" lang="zh-CN" altLang="en-US" dirty="0"/>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自定义版式">
    <p:bg>
      <p:bgPr>
        <a:noFill/>
        <a:effectLst/>
      </p:bgPr>
    </p:bg>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theme" Target="../theme/theme1.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1005205" y="452374"/>
            <a:ext cx="18093690" cy="1809496"/>
          </a:xfrm>
          <a:prstGeom prst="rect">
            <a:avLst/>
          </a:prstGeom>
        </p:spPr>
        <p:txBody>
          <a:bodyPr wrap="square" lIns="0" tIns="0" rIns="0" bIns="0">
            <a:spAutoFit/>
          </a:bodyPr>
          <a:lstStyle>
            <a:lvl1pPr>
              <a:defRPr/>
            </a:lvl1pPr>
          </a:lstStyle>
          <a:p/>
        </p:txBody>
      </p:sp>
      <p:sp>
        <p:nvSpPr>
          <p:cNvPr id="3" name="Holder 3"/>
          <p:cNvSpPr>
            <a:spLocks noGrp="1"/>
          </p:cNvSpPr>
          <p:nvPr>
            <p:ph type="body" idx="1"/>
          </p:nvPr>
        </p:nvSpPr>
        <p:spPr>
          <a:xfrm>
            <a:off x="1005205" y="2601150"/>
            <a:ext cx="18093690" cy="7464171"/>
          </a:xfrm>
          <a:prstGeom prst="rect">
            <a:avLst/>
          </a:prstGeom>
        </p:spPr>
        <p:txBody>
          <a:bodyPr wrap="square" lIns="0" tIns="0" rIns="0" bIns="0">
            <a:spAutoFit/>
          </a:bodyPr>
          <a:lstStyle>
            <a:lvl1pPr>
              <a:defRPr/>
            </a:lvl1pPr>
          </a:lstStyle>
          <a:p/>
        </p:txBody>
      </p:sp>
      <p:sp>
        <p:nvSpPr>
          <p:cNvPr id="4" name="Holder 4"/>
          <p:cNvSpPr>
            <a:spLocks noGrp="1"/>
          </p:cNvSpPr>
          <p:nvPr>
            <p:ph type="ftr" sz="quarter" idx="5"/>
          </p:nvPr>
        </p:nvSpPr>
        <p:spPr>
          <a:xfrm>
            <a:off x="6835394" y="10517696"/>
            <a:ext cx="6433312" cy="565467"/>
          </a:xfrm>
          <a:prstGeom prst="rect">
            <a:avLst/>
          </a:prstGeom>
        </p:spPr>
        <p:txBody>
          <a:bodyPr wrap="square" lIns="0" tIns="0" rIns="0" bIns="0">
            <a:spAutoFit/>
          </a:bodyPr>
          <a:lstStyle>
            <a:lvl1pPr algn="ctr">
              <a:defRPr>
                <a:solidFill>
                  <a:schemeClr val="tx1">
                    <a:tint val="75000"/>
                  </a:schemeClr>
                </a:solidFill>
              </a:defRPr>
            </a:lvl1pPr>
          </a:lstStyle>
          <a:p/>
        </p:txBody>
      </p:sp>
      <p:sp>
        <p:nvSpPr>
          <p:cNvPr id="5" name="Holder 5"/>
          <p:cNvSpPr>
            <a:spLocks noGrp="1"/>
          </p:cNvSpPr>
          <p:nvPr>
            <p:ph type="dt" sz="half" idx="6"/>
          </p:nvPr>
        </p:nvSpPr>
        <p:spPr>
          <a:xfrm>
            <a:off x="1005205" y="10517696"/>
            <a:ext cx="4623943" cy="565467"/>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fld>
            <a:endParaRPr lang="en-US"/>
          </a:p>
        </p:txBody>
      </p:sp>
      <p:sp>
        <p:nvSpPr>
          <p:cNvPr id="6" name="Holder 6"/>
          <p:cNvSpPr>
            <a:spLocks noGrp="1"/>
          </p:cNvSpPr>
          <p:nvPr>
            <p:ph type="sldNum" sz="quarter" idx="7"/>
          </p:nvPr>
        </p:nvSpPr>
        <p:spPr>
          <a:xfrm>
            <a:off x="14474953" y="10517696"/>
            <a:ext cx="4623943" cy="565467"/>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rPr/>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image" Target="../media/image2.png"/><Relationship Id="rId1"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image" Target="../media/image9.png"/><Relationship Id="rId1"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image" Target="../media/image9.png"/><Relationship Id="rId1" Type="http://schemas.openxmlformats.org/officeDocument/2006/relationships/image" Target="../media/image3.png"/></Relationships>
</file>

<file path=ppt/slides/_rels/slide12.xml.rels><?xml version="1.0" encoding="UTF-8" standalone="yes"?>
<Relationships xmlns="http://schemas.openxmlformats.org/package/2006/relationships"><Relationship Id="rId5" Type="http://schemas.openxmlformats.org/officeDocument/2006/relationships/slideLayout" Target="../slideLayouts/slideLayout5.xml"/><Relationship Id="rId4" Type="http://schemas.openxmlformats.org/officeDocument/2006/relationships/image" Target="../media/image9.png"/><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tags" Target="../tags/tag2.xml"/><Relationship Id="rId1" Type="http://schemas.openxmlformats.org/officeDocument/2006/relationships/image" Target="../media/image3.png"/></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image" Target="../media/image12.jpeg"/><Relationship Id="rId1"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image" Target="../media/image13.jpeg"/><Relationship Id="rId1" Type="http://schemas.openxmlformats.org/officeDocument/2006/relationships/image" Target="../media/image3.png"/></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image" Target="../media/image14.png"/><Relationship Id="rId1"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image" Target="../media/image15.png"/><Relationship Id="rId1"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image" Target="../media/image4.png"/><Relationship Id="rId1" Type="http://schemas.openxmlformats.org/officeDocument/2006/relationships/image" Target="../media/image3.png"/></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image" Target="../media/image3.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image" Target="../media/image16.png"/><Relationship Id="rId1" Type="http://schemas.openxmlformats.org/officeDocument/2006/relationships/image" Target="../media/image3.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image" Target="../media/image17.png"/><Relationship Id="rId1" Type="http://schemas.openxmlformats.org/officeDocument/2006/relationships/image" Target="../media/image3.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image" Target="../media/image18.png"/><Relationship Id="rId1" Type="http://schemas.openxmlformats.org/officeDocument/2006/relationships/image" Target="../media/image3.png"/></Relationships>
</file>

<file path=ppt/slides/_rels/slide24.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image" Target="../media/image3.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image" Target="../media/image19.png"/><Relationship Id="rId1" Type="http://schemas.openxmlformats.org/officeDocument/2006/relationships/image" Target="../media/image3.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image" Target="../media/image20.png"/><Relationship Id="rId1" Type="http://schemas.openxmlformats.org/officeDocument/2006/relationships/image" Target="../media/image3.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image" Target="../media/image21.png"/><Relationship Id="rId1" Type="http://schemas.openxmlformats.org/officeDocument/2006/relationships/image" Target="../media/image3.png"/></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image" Target="../media/image5.jpeg"/><Relationship Id="rId1" Type="http://schemas.openxmlformats.org/officeDocument/2006/relationships/image" Target="../media/image3.png"/></Relationships>
</file>

<file path=ppt/slides/_rels/slide5.xml.rels><?xml version="1.0" encoding="UTF-8" standalone="yes"?>
<Relationships xmlns="http://schemas.openxmlformats.org/package/2006/relationships"><Relationship Id="rId4" Type="http://schemas.openxmlformats.org/officeDocument/2006/relationships/slideLayout" Target="../slideLayouts/slideLayout5.xml"/><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image" Target="../media/image3.png"/></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image" Target="../media/image3.png"/></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image" Target="../media/image3.png"/></Relationships>
</file>

<file path=ppt/slides/_rels/slide8.xml.rels><?xml version="1.0" encoding="UTF-8" standalone="yes"?>
<Relationships xmlns="http://schemas.openxmlformats.org/package/2006/relationships"><Relationship Id="rId4" Type="http://schemas.openxmlformats.org/officeDocument/2006/relationships/slideLayout" Target="../slideLayouts/slideLayout5.xml"/><Relationship Id="rId3" Type="http://schemas.openxmlformats.org/officeDocument/2006/relationships/image" Target="../media/image8.jpeg"/><Relationship Id="rId2" Type="http://schemas.openxmlformats.org/officeDocument/2006/relationships/tags" Target="../tags/tag1.xml"/><Relationship Id="rId1" Type="http://schemas.openxmlformats.org/officeDocument/2006/relationships/image" Target="../media/image3.png"/></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descr="Nipic_26017929_202009190930478701101"/>
          <p:cNvPicPr>
            <a:picLocks noChangeAspect="1"/>
          </p:cNvPicPr>
          <p:nvPr/>
        </p:nvPicPr>
        <p:blipFill>
          <a:blip r:embed="rId1"/>
          <a:srcRect t="13863" b="663"/>
          <a:stretch>
            <a:fillRect/>
          </a:stretch>
        </p:blipFill>
        <p:spPr>
          <a:xfrm>
            <a:off x="-952" y="1741805"/>
            <a:ext cx="20106005" cy="8589645"/>
          </a:xfrm>
          <a:prstGeom prst="rect">
            <a:avLst/>
          </a:prstGeom>
        </p:spPr>
      </p:pic>
      <p:sp>
        <p:nvSpPr>
          <p:cNvPr id="3" name="文本框 2"/>
          <p:cNvSpPr txBox="1"/>
          <p:nvPr/>
        </p:nvSpPr>
        <p:spPr>
          <a:xfrm>
            <a:off x="2145348" y="4899660"/>
            <a:ext cx="15813405" cy="1630045"/>
          </a:xfrm>
          <a:prstGeom prst="rect">
            <a:avLst/>
          </a:prstGeom>
          <a:noFill/>
        </p:spPr>
        <p:txBody>
          <a:bodyPr wrap="square" rtlCol="0">
            <a:spAutoFit/>
          </a:bodyPr>
          <a:p>
            <a:pPr marL="0" marR="0" lvl="0" indent="0" algn="dist" defTabSz="685800" rtl="0" eaLnBrk="0" fontAlgn="base" latinLnBrk="0" hangingPunct="0">
              <a:lnSpc>
                <a:spcPct val="100000"/>
              </a:lnSpc>
              <a:spcBef>
                <a:spcPct val="0"/>
              </a:spcBef>
              <a:spcAft>
                <a:spcPct val="0"/>
              </a:spcAft>
              <a:buClrTx/>
              <a:buSzTx/>
              <a:buFontTx/>
              <a:buNone/>
              <a:defRPr/>
            </a:pPr>
            <a:r>
              <a:rPr kumimoji="0" lang="zh-CN" altLang="en-US" sz="10000" b="1" i="0" u="none" strike="noStrike" kern="1200" cap="none" spc="0" normalizeH="0" baseline="0" noProof="0">
                <a:ln>
                  <a:noFill/>
                </a:ln>
                <a:solidFill>
                  <a:schemeClr val="bg1"/>
                </a:solidFill>
                <a:effectLst/>
                <a:uLnTx/>
                <a:uFillTx/>
                <a:latin typeface="Impact" panose="020B0806030902050204" pitchFamily="34" charset="0"/>
                <a:ea typeface="微软雅黑" panose="020B0503020204020204" charset="-122"/>
                <a:cs typeface="+mn-cs"/>
              </a:rPr>
              <a:t>党建有声图书馆建设方案</a:t>
            </a:r>
            <a:endParaRPr kumimoji="0" lang="zh-CN" altLang="en-US" sz="10000" b="1" i="0" u="none" strike="noStrike" kern="1200" cap="none" spc="0" normalizeH="0" baseline="0" noProof="0">
              <a:ln>
                <a:noFill/>
              </a:ln>
              <a:solidFill>
                <a:schemeClr val="bg1"/>
              </a:solidFill>
              <a:effectLst/>
              <a:uLnTx/>
              <a:uFillTx/>
              <a:latin typeface="Impact" panose="020B0806030902050204" pitchFamily="34" charset="0"/>
              <a:ea typeface="微软雅黑" panose="020B0503020204020204" charset="-122"/>
              <a:cs typeface="+mn-cs"/>
            </a:endParaRPr>
          </a:p>
        </p:txBody>
      </p:sp>
      <p:sp>
        <p:nvSpPr>
          <p:cNvPr id="5" name="文本框 4"/>
          <p:cNvSpPr txBox="1"/>
          <p:nvPr/>
        </p:nvSpPr>
        <p:spPr>
          <a:xfrm>
            <a:off x="4097655" y="3677149"/>
            <a:ext cx="11908790" cy="1004570"/>
          </a:xfrm>
          <a:prstGeom prst="rect">
            <a:avLst/>
          </a:prstGeom>
          <a:noFill/>
        </p:spPr>
        <p:txBody>
          <a:bodyPr wrap="none" rtlCol="0">
            <a:spAutoFit/>
          </a:bodyPr>
          <a:p>
            <a:pPr marL="0" marR="0" lvl="0" indent="0" algn="l" defTabSz="685800" rtl="0" eaLnBrk="0" fontAlgn="base" latinLnBrk="0" hangingPunct="0">
              <a:lnSpc>
                <a:spcPct val="100000"/>
              </a:lnSpc>
              <a:spcBef>
                <a:spcPct val="0"/>
              </a:spcBef>
              <a:spcAft>
                <a:spcPct val="0"/>
              </a:spcAft>
              <a:buClrTx/>
              <a:buSzTx/>
              <a:buFontTx/>
              <a:buNone/>
              <a:defRPr/>
            </a:pPr>
            <a:r>
              <a:rPr kumimoji="0" lang="zh-CN" altLang="en-US" sz="5935" b="0" i="0" u="none" strike="noStrike" kern="1200" cap="none" spc="0" normalizeH="0" baseline="0" noProof="0">
                <a:ln>
                  <a:noFill/>
                </a:ln>
                <a:solidFill>
                  <a:prstClr val="white"/>
                </a:solidFill>
                <a:effectLst/>
                <a:uLnTx/>
                <a:uFillTx/>
                <a:latin typeface="Impact" panose="020B0806030902050204" pitchFamily="34" charset="0"/>
                <a:ea typeface="微软雅黑" panose="020B0503020204020204" charset="-122"/>
                <a:cs typeface="+mn-cs"/>
              </a:rPr>
              <a:t>—— </a:t>
            </a:r>
            <a:r>
              <a:rPr kumimoji="0" lang="zh-CN" altLang="en-US" sz="5935" i="0" u="none" strike="noStrike" kern="1200" cap="none" spc="0" normalizeH="0" baseline="0" noProof="0">
                <a:ln>
                  <a:noFill/>
                </a:ln>
                <a:solidFill>
                  <a:prstClr val="white"/>
                </a:solidFill>
                <a:effectLst/>
                <a:uLnTx/>
                <a:uFillTx/>
                <a:ea typeface="微软雅黑" panose="020B0503020204020204" charset="-122"/>
                <a:cs typeface="+mn-cs"/>
              </a:rPr>
              <a:t>重庆市体育彩票管理中心 </a:t>
            </a:r>
            <a:r>
              <a:rPr lang="zh-CN" altLang="en-US" sz="5930" noProof="0">
                <a:ln>
                  <a:noFill/>
                </a:ln>
                <a:solidFill>
                  <a:prstClr val="white"/>
                </a:solidFill>
                <a:effectLst/>
                <a:uLnTx/>
                <a:uFillTx/>
                <a:latin typeface="Impact" panose="020B0806030902050204" pitchFamily="34" charset="0"/>
                <a:ea typeface="微软雅黑" panose="020B0503020204020204" charset="-122"/>
                <a:sym typeface="+mn-ea"/>
              </a:rPr>
              <a:t>——</a:t>
            </a:r>
            <a:endParaRPr kumimoji="0" lang="zh-CN" altLang="en-US" sz="5935" i="0" u="none" strike="noStrike" kern="1200" cap="none" spc="0" normalizeH="0" baseline="0" noProof="0">
              <a:ln>
                <a:noFill/>
              </a:ln>
              <a:solidFill>
                <a:prstClr val="white"/>
              </a:solidFill>
              <a:effectLst/>
              <a:uLnTx/>
              <a:uFillTx/>
              <a:ea typeface="微软雅黑" panose="020B0503020204020204" charset="-122"/>
              <a:cs typeface="+mn-cs"/>
            </a:endParaRPr>
          </a:p>
        </p:txBody>
      </p:sp>
      <p:sp>
        <p:nvSpPr>
          <p:cNvPr id="10" name="文本框 9"/>
          <p:cNvSpPr txBox="1"/>
          <p:nvPr/>
        </p:nvSpPr>
        <p:spPr>
          <a:xfrm>
            <a:off x="841375" y="10539095"/>
            <a:ext cx="18421985" cy="534035"/>
          </a:xfrm>
          <a:prstGeom prst="rect">
            <a:avLst/>
          </a:prstGeom>
          <a:noFill/>
        </p:spPr>
        <p:txBody>
          <a:bodyPr wrap="square" rtlCol="0">
            <a:spAutoFit/>
          </a:bodyPr>
          <a:p>
            <a:pPr algn="dist">
              <a:lnSpc>
                <a:spcPct val="120000"/>
              </a:lnSpc>
            </a:pPr>
            <a:endParaRPr lang="zh-CN" altLang="en-US" sz="2400">
              <a:solidFill>
                <a:schemeClr val="bg1">
                  <a:lumMod val="50000"/>
                </a:schemeClr>
              </a:solidFill>
              <a:latin typeface="微软雅黑 Light" panose="020B0502040204020203" charset="-122"/>
              <a:ea typeface="微软雅黑 Light" panose="020B0502040204020203" charset="-122"/>
            </a:endParaRPr>
          </a:p>
        </p:txBody>
      </p:sp>
      <p:pic>
        <p:nvPicPr>
          <p:cNvPr id="11" name="图片 10" descr="体彩-党建002"/>
          <p:cNvPicPr>
            <a:picLocks noChangeAspect="1"/>
          </p:cNvPicPr>
          <p:nvPr/>
        </p:nvPicPr>
        <p:blipFill>
          <a:blip r:embed="rId2"/>
          <a:stretch>
            <a:fillRect/>
          </a:stretch>
        </p:blipFill>
        <p:spPr>
          <a:xfrm>
            <a:off x="824230" y="681673"/>
            <a:ext cx="3284220" cy="705485"/>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sp>
        <p:nvSpPr>
          <p:cNvPr id="8" name="矩形 7"/>
          <p:cNvSpPr/>
          <p:nvPr/>
        </p:nvSpPr>
        <p:spPr>
          <a:xfrm>
            <a:off x="1265873" y="1710690"/>
            <a:ext cx="17572355" cy="8980805"/>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2" name="图片 1" descr="体彩-党建01"/>
          <p:cNvPicPr>
            <a:picLocks noChangeAspect="1"/>
          </p:cNvPicPr>
          <p:nvPr/>
        </p:nvPicPr>
        <p:blipFill>
          <a:blip r:embed="rId2"/>
          <a:stretch>
            <a:fillRect/>
          </a:stretch>
        </p:blipFill>
        <p:spPr>
          <a:xfrm>
            <a:off x="2464118" y="3789045"/>
            <a:ext cx="15175865" cy="4824095"/>
          </a:xfrm>
          <a:prstGeom prst="rect">
            <a:avLst/>
          </a:prstGeom>
        </p:spPr>
      </p:pic>
      <p:sp>
        <p:nvSpPr>
          <p:cNvPr id="9" name="矩形 8"/>
          <p:cNvSpPr/>
          <p:nvPr/>
        </p:nvSpPr>
        <p:spPr>
          <a:xfrm>
            <a:off x="2314575" y="6932295"/>
            <a:ext cx="2791460" cy="1785620"/>
          </a:xfrm>
          <a:prstGeom prst="rect">
            <a:avLst/>
          </a:prstGeom>
          <a:noFill/>
          <a:ln w="50800">
            <a:solidFill>
              <a:srgbClr val="61110A"/>
            </a:solidFill>
          </a:ln>
          <a:extLst>
            <a:ext uri="{909E8E84-426E-40DD-AFC4-6F175D3DCCD1}">
              <a14:hiddenFill xmlns:a14="http://schemas.microsoft.com/office/drawing/2010/main">
                <a:solidFill>
                  <a:srgbClr val="FF0000"/>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6" name="文本框 15"/>
          <p:cNvSpPr txBox="1"/>
          <p:nvPr/>
        </p:nvSpPr>
        <p:spPr>
          <a:xfrm>
            <a:off x="6454140" y="9264015"/>
            <a:ext cx="873125" cy="645160"/>
          </a:xfrm>
          <a:prstGeom prst="rect">
            <a:avLst/>
          </a:prstGeom>
          <a:noFill/>
        </p:spPr>
        <p:txBody>
          <a:bodyPr wrap="square" rtlCol="0">
            <a:spAutoFit/>
          </a:bodyPr>
          <a:p>
            <a:pPr algn="ctr"/>
            <a:r>
              <a:rPr lang="zh-CN" altLang="en-US" sz="3600">
                <a:solidFill>
                  <a:srgbClr val="61110A"/>
                </a:solidFill>
                <a:latin typeface="微软雅黑" panose="020B0503020204020204" charset="-122"/>
                <a:ea typeface="微软雅黑" panose="020B0503020204020204" charset="-122"/>
              </a:rPr>
              <a:t>①</a:t>
            </a:r>
            <a:endParaRPr lang="zh-CN" altLang="en-US" sz="3600">
              <a:solidFill>
                <a:srgbClr val="61110A"/>
              </a:solidFill>
              <a:latin typeface="微软雅黑" panose="020B0503020204020204" charset="-122"/>
              <a:ea typeface="微软雅黑" panose="020B0503020204020204" charset="-122"/>
            </a:endParaRPr>
          </a:p>
        </p:txBody>
      </p:sp>
      <p:cxnSp>
        <p:nvCxnSpPr>
          <p:cNvPr id="4" name="直接箭头连接符 3"/>
          <p:cNvCxnSpPr/>
          <p:nvPr/>
        </p:nvCxnSpPr>
        <p:spPr>
          <a:xfrm>
            <a:off x="6914198" y="8735060"/>
            <a:ext cx="0" cy="757555"/>
          </a:xfrm>
          <a:prstGeom prst="straightConnector1">
            <a:avLst/>
          </a:prstGeom>
          <a:ln>
            <a:solidFill>
              <a:srgbClr val="FF0000"/>
            </a:solidFill>
            <a:tailEnd type="arrow" w="lg" len="lg"/>
          </a:ln>
        </p:spPr>
        <p:style>
          <a:lnRef idx="1">
            <a:schemeClr val="accent1"/>
          </a:lnRef>
          <a:fillRef idx="0">
            <a:schemeClr val="accent1"/>
          </a:fillRef>
          <a:effectRef idx="0">
            <a:schemeClr val="accent1"/>
          </a:effectRef>
          <a:fontRef idx="minor">
            <a:schemeClr val="tx1"/>
          </a:fontRef>
        </p:style>
      </p:cxnSp>
      <p:sp>
        <p:nvSpPr>
          <p:cNvPr id="20" name="文本框 19"/>
          <p:cNvSpPr txBox="1"/>
          <p:nvPr/>
        </p:nvSpPr>
        <p:spPr>
          <a:xfrm>
            <a:off x="7327265" y="9264015"/>
            <a:ext cx="2607945" cy="645160"/>
          </a:xfrm>
          <a:prstGeom prst="rect">
            <a:avLst/>
          </a:prstGeom>
          <a:noFill/>
        </p:spPr>
        <p:txBody>
          <a:bodyPr wrap="square" rtlCol="0">
            <a:spAutoFit/>
          </a:bodyPr>
          <a:p>
            <a:pPr algn="l"/>
            <a:r>
              <a:rPr lang="zh-CN" altLang="en-US" sz="3600" b="1">
                <a:solidFill>
                  <a:srgbClr val="61110A"/>
                </a:solidFill>
                <a:sym typeface="+mn-ea"/>
              </a:rPr>
              <a:t>党建阵地</a:t>
            </a:r>
            <a:endParaRPr lang="zh-CN" altLang="en-US" sz="3600" b="1">
              <a:solidFill>
                <a:srgbClr val="61110A"/>
              </a:solidFill>
              <a:sym typeface="+mn-ea"/>
            </a:endParaRPr>
          </a:p>
        </p:txBody>
      </p:sp>
      <p:sp>
        <p:nvSpPr>
          <p:cNvPr id="6" name="矩形 5"/>
          <p:cNvSpPr/>
          <p:nvPr/>
        </p:nvSpPr>
        <p:spPr>
          <a:xfrm>
            <a:off x="5259070" y="4398010"/>
            <a:ext cx="10595610" cy="4464685"/>
          </a:xfrm>
          <a:prstGeom prst="rect">
            <a:avLst/>
          </a:prstGeom>
          <a:noFill/>
          <a:ln w="50800">
            <a:solidFill>
              <a:srgbClr val="61110A"/>
            </a:solidFill>
          </a:ln>
          <a:extLst>
            <a:ext uri="{909E8E84-426E-40DD-AFC4-6F175D3DCCD1}">
              <a14:hiddenFill xmlns:a14="http://schemas.microsoft.com/office/drawing/2010/main">
                <a:solidFill>
                  <a:srgbClr val="FF0000"/>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 name="矩形 2"/>
          <p:cNvSpPr/>
          <p:nvPr/>
        </p:nvSpPr>
        <p:spPr>
          <a:xfrm>
            <a:off x="2314575" y="4398645"/>
            <a:ext cx="2943860" cy="2392045"/>
          </a:xfrm>
          <a:prstGeom prst="rect">
            <a:avLst/>
          </a:prstGeom>
          <a:noFill/>
          <a:ln w="50800">
            <a:solidFill>
              <a:srgbClr val="61110A"/>
            </a:solidFill>
          </a:ln>
          <a:extLst>
            <a:ext uri="{909E8E84-426E-40DD-AFC4-6F175D3DCCD1}">
              <a14:hiddenFill xmlns:a14="http://schemas.microsoft.com/office/drawing/2010/main">
                <a:solidFill>
                  <a:srgbClr val="FF0000"/>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0" name="文本框 9"/>
          <p:cNvSpPr txBox="1"/>
          <p:nvPr/>
        </p:nvSpPr>
        <p:spPr>
          <a:xfrm>
            <a:off x="3263265" y="8862695"/>
            <a:ext cx="873125" cy="645160"/>
          </a:xfrm>
          <a:prstGeom prst="rect">
            <a:avLst/>
          </a:prstGeom>
          <a:noFill/>
        </p:spPr>
        <p:txBody>
          <a:bodyPr wrap="square" rtlCol="0">
            <a:spAutoFit/>
          </a:bodyPr>
          <a:p>
            <a:pPr algn="ctr"/>
            <a:r>
              <a:rPr lang="zh-CN" altLang="en-US" sz="3600">
                <a:solidFill>
                  <a:srgbClr val="61110A"/>
                </a:solidFill>
                <a:latin typeface="微软雅黑" panose="020B0503020204020204" charset="-122"/>
                <a:ea typeface="微软雅黑" panose="020B0503020204020204" charset="-122"/>
              </a:rPr>
              <a:t>②</a:t>
            </a:r>
            <a:endParaRPr lang="zh-CN" altLang="en-US" sz="3600">
              <a:solidFill>
                <a:srgbClr val="61110A"/>
              </a:solidFill>
              <a:latin typeface="微软雅黑" panose="020B0503020204020204" charset="-122"/>
              <a:ea typeface="微软雅黑" panose="020B0503020204020204" charset="-122"/>
            </a:endParaRPr>
          </a:p>
        </p:txBody>
      </p:sp>
      <p:sp>
        <p:nvSpPr>
          <p:cNvPr id="12" name="文本框 11"/>
          <p:cNvSpPr txBox="1"/>
          <p:nvPr/>
        </p:nvSpPr>
        <p:spPr>
          <a:xfrm>
            <a:off x="2789555" y="9492615"/>
            <a:ext cx="2606040" cy="645160"/>
          </a:xfrm>
          <a:prstGeom prst="rect">
            <a:avLst/>
          </a:prstGeom>
          <a:noFill/>
        </p:spPr>
        <p:txBody>
          <a:bodyPr wrap="square" rtlCol="0">
            <a:spAutoFit/>
          </a:bodyPr>
          <a:p>
            <a:pPr algn="l"/>
            <a:r>
              <a:rPr lang="zh-CN" altLang="en-US" sz="3600" b="1">
                <a:solidFill>
                  <a:srgbClr val="61110A"/>
                </a:solidFill>
                <a:sym typeface="+mn-ea"/>
              </a:rPr>
              <a:t>共享文化</a:t>
            </a:r>
            <a:endParaRPr lang="zh-CN" altLang="en-US" sz="3600" b="1">
              <a:solidFill>
                <a:srgbClr val="61110A"/>
              </a:solidFill>
              <a:sym typeface="+mn-ea"/>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sp>
        <p:nvSpPr>
          <p:cNvPr id="8" name="矩形 7"/>
          <p:cNvSpPr/>
          <p:nvPr/>
        </p:nvSpPr>
        <p:spPr>
          <a:xfrm>
            <a:off x="1265873" y="1710690"/>
            <a:ext cx="17572355" cy="8980805"/>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7" name="文本框 6"/>
          <p:cNvSpPr txBox="1"/>
          <p:nvPr/>
        </p:nvSpPr>
        <p:spPr>
          <a:xfrm>
            <a:off x="4997133" y="2740025"/>
            <a:ext cx="10109835" cy="645160"/>
          </a:xfrm>
          <a:prstGeom prst="rect">
            <a:avLst/>
          </a:prstGeom>
          <a:noFill/>
        </p:spPr>
        <p:txBody>
          <a:bodyPr wrap="square" rtlCol="0">
            <a:spAutoFit/>
          </a:bodyPr>
          <a:p>
            <a:pPr algn="ctr"/>
            <a:r>
              <a:rPr lang="en-US" sz="3600">
                <a:solidFill>
                  <a:srgbClr val="61110A"/>
                </a:solidFill>
                <a:latin typeface="微软雅黑" panose="020B0503020204020204" charset="-122"/>
                <a:ea typeface="微软雅黑" panose="020B0503020204020204" charset="-122"/>
              </a:rPr>
              <a:t>1</a:t>
            </a:r>
            <a:r>
              <a:rPr sz="3600">
                <a:solidFill>
                  <a:srgbClr val="61110A"/>
                </a:solidFill>
                <a:latin typeface="微软雅黑" panose="020B0503020204020204" charset="-122"/>
                <a:ea typeface="微软雅黑" panose="020B0503020204020204" charset="-122"/>
              </a:rPr>
              <a:t>、党建</a:t>
            </a:r>
            <a:r>
              <a:rPr lang="zh-CN" sz="3600">
                <a:solidFill>
                  <a:srgbClr val="61110A"/>
                </a:solidFill>
                <a:latin typeface="微软雅黑" panose="020B0503020204020204" charset="-122"/>
                <a:ea typeface="微软雅黑" panose="020B0503020204020204" charset="-122"/>
              </a:rPr>
              <a:t>阵地</a:t>
            </a:r>
            <a:r>
              <a:rPr lang="zh-CN" sz="3600">
                <a:solidFill>
                  <a:srgbClr val="61110A"/>
                </a:solidFill>
                <a:latin typeface="微软雅黑" panose="020B0503020204020204" charset="-122"/>
                <a:ea typeface="微软雅黑" panose="020B0503020204020204" charset="-122"/>
              </a:rPr>
              <a:t>部分</a:t>
            </a:r>
            <a:r>
              <a:rPr sz="3600">
                <a:solidFill>
                  <a:srgbClr val="61110A"/>
                </a:solidFill>
                <a:latin typeface="微软雅黑" panose="020B0503020204020204" charset="-122"/>
                <a:ea typeface="微软雅黑" panose="020B0503020204020204" charset="-122"/>
              </a:rPr>
              <a:t>：内容规划</a:t>
            </a:r>
            <a:r>
              <a:rPr lang="zh-CN" sz="3600">
                <a:solidFill>
                  <a:srgbClr val="61110A"/>
                </a:solidFill>
                <a:latin typeface="微软雅黑" panose="020B0503020204020204" charset="-122"/>
                <a:ea typeface="微软雅黑" panose="020B0503020204020204" charset="-122"/>
              </a:rPr>
              <a:t>五</a:t>
            </a:r>
            <a:r>
              <a:rPr sz="3600">
                <a:solidFill>
                  <a:srgbClr val="61110A"/>
                </a:solidFill>
                <a:latin typeface="微软雅黑" panose="020B0503020204020204" charset="-122"/>
                <a:ea typeface="微软雅黑" panose="020B0503020204020204" charset="-122"/>
              </a:rPr>
              <a:t>个单元板块</a:t>
            </a:r>
            <a:endParaRPr sz="3600">
              <a:solidFill>
                <a:srgbClr val="61110A"/>
              </a:solidFill>
              <a:latin typeface="微软雅黑" panose="020B0503020204020204" charset="-122"/>
              <a:ea typeface="微软雅黑" panose="020B0503020204020204" charset="-122"/>
            </a:endParaRPr>
          </a:p>
        </p:txBody>
      </p:sp>
      <p:sp>
        <p:nvSpPr>
          <p:cNvPr id="2" name="文本框 1"/>
          <p:cNvSpPr txBox="1"/>
          <p:nvPr/>
        </p:nvSpPr>
        <p:spPr>
          <a:xfrm>
            <a:off x="15434310" y="4169410"/>
            <a:ext cx="2886075" cy="4707890"/>
          </a:xfrm>
          <a:prstGeom prst="rect">
            <a:avLst/>
          </a:prstGeom>
          <a:noFill/>
        </p:spPr>
        <p:txBody>
          <a:bodyPr wrap="square" rtlCol="0" anchor="t">
            <a:spAutoFit/>
          </a:bodyPr>
          <a:p>
            <a:pPr>
              <a:lnSpc>
                <a:spcPct val="250000"/>
              </a:lnSpc>
            </a:pPr>
            <a:r>
              <a:rPr lang="zh-CN" altLang="en-US" sz="2400" b="1">
                <a:solidFill>
                  <a:schemeClr val="tx1">
                    <a:lumMod val="75000"/>
                    <a:lumOff val="25000"/>
                  </a:schemeClr>
                </a:solidFill>
                <a:latin typeface="微软雅黑" panose="020B0503020204020204" charset="-122"/>
                <a:ea typeface="微软雅黑" panose="020B0503020204020204" charset="-122"/>
                <a:cs typeface="微软雅黑" panose="020B0503020204020204" charset="-122"/>
                <a:sym typeface="+mn-ea"/>
              </a:rPr>
              <a:t>※总书记对我说※</a:t>
            </a:r>
            <a:endParaRPr lang="zh-CN" altLang="en-US" sz="2400" b="1">
              <a:solidFill>
                <a:schemeClr val="tx1">
                  <a:lumMod val="75000"/>
                  <a:lumOff val="25000"/>
                </a:schemeClr>
              </a:solidFill>
              <a:latin typeface="微软雅黑" panose="020B0503020204020204" charset="-122"/>
              <a:ea typeface="微软雅黑" panose="020B0503020204020204" charset="-122"/>
              <a:cs typeface="微软雅黑" panose="020B0503020204020204" charset="-122"/>
              <a:sym typeface="+mn-ea"/>
            </a:endParaRPr>
          </a:p>
          <a:p>
            <a:pPr>
              <a:lnSpc>
                <a:spcPct val="250000"/>
              </a:lnSpc>
            </a:pPr>
            <a:r>
              <a:rPr lang="zh-CN" altLang="en-US" sz="2400" b="1">
                <a:solidFill>
                  <a:schemeClr val="tx1">
                    <a:lumMod val="75000"/>
                    <a:lumOff val="25000"/>
                  </a:schemeClr>
                </a:solidFill>
                <a:latin typeface="微软雅黑" panose="020B0503020204020204" charset="-122"/>
                <a:ea typeface="微软雅黑" panose="020B0503020204020204" charset="-122"/>
                <a:cs typeface="微软雅黑" panose="020B0503020204020204" charset="-122"/>
                <a:sym typeface="+mn-ea"/>
              </a:rPr>
              <a:t>※新时代 新思想※</a:t>
            </a:r>
            <a:endParaRPr lang="zh-CN" altLang="en-US" sz="2400" b="1">
              <a:solidFill>
                <a:schemeClr val="tx1">
                  <a:lumMod val="75000"/>
                  <a:lumOff val="25000"/>
                </a:schemeClr>
              </a:solidFill>
              <a:latin typeface="微软雅黑" panose="020B0503020204020204" charset="-122"/>
              <a:ea typeface="微软雅黑" panose="020B0503020204020204" charset="-122"/>
              <a:cs typeface="微软雅黑" panose="020B0503020204020204" charset="-122"/>
              <a:sym typeface="+mn-ea"/>
            </a:endParaRPr>
          </a:p>
          <a:p>
            <a:pPr>
              <a:lnSpc>
                <a:spcPct val="250000"/>
              </a:lnSpc>
            </a:pPr>
            <a:r>
              <a:rPr lang="zh-CN" altLang="en-US" sz="2400" b="1">
                <a:solidFill>
                  <a:schemeClr val="tx1">
                    <a:lumMod val="75000"/>
                    <a:lumOff val="25000"/>
                  </a:schemeClr>
                </a:solidFill>
                <a:latin typeface="微软雅黑" panose="020B0503020204020204" charset="-122"/>
                <a:ea typeface="微软雅黑" panose="020B0503020204020204" charset="-122"/>
                <a:cs typeface="微软雅黑" panose="020B0503020204020204" charset="-122"/>
                <a:sym typeface="+mn-ea"/>
              </a:rPr>
              <a:t>※学党史 知党情※</a:t>
            </a:r>
            <a:endParaRPr lang="zh-CN" altLang="en-US" sz="2400" b="1">
              <a:solidFill>
                <a:schemeClr val="tx1">
                  <a:lumMod val="75000"/>
                  <a:lumOff val="25000"/>
                </a:schemeClr>
              </a:solidFill>
              <a:latin typeface="微软雅黑" panose="020B0503020204020204" charset="-122"/>
              <a:ea typeface="微软雅黑" panose="020B0503020204020204" charset="-122"/>
              <a:cs typeface="微软雅黑" panose="020B0503020204020204" charset="-122"/>
            </a:endParaRPr>
          </a:p>
          <a:p>
            <a:pPr>
              <a:lnSpc>
                <a:spcPct val="250000"/>
              </a:lnSpc>
            </a:pPr>
            <a:r>
              <a:rPr lang="zh-CN" altLang="en-US" sz="2400" b="1">
                <a:solidFill>
                  <a:schemeClr val="tx1">
                    <a:lumMod val="75000"/>
                    <a:lumOff val="25000"/>
                  </a:schemeClr>
                </a:solidFill>
                <a:latin typeface="微软雅黑" panose="020B0503020204020204" charset="-122"/>
                <a:ea typeface="微软雅黑" panose="020B0503020204020204" charset="-122"/>
                <a:cs typeface="微软雅黑" panose="020B0503020204020204" charset="-122"/>
                <a:sym typeface="+mn-ea"/>
              </a:rPr>
              <a:t>※学党章 守党规※</a:t>
            </a:r>
            <a:endParaRPr lang="zh-CN" altLang="en-US" sz="2400" b="1">
              <a:solidFill>
                <a:schemeClr val="tx1">
                  <a:lumMod val="75000"/>
                  <a:lumOff val="25000"/>
                </a:schemeClr>
              </a:solidFill>
              <a:latin typeface="微软雅黑" panose="020B0503020204020204" charset="-122"/>
              <a:ea typeface="微软雅黑" panose="020B0503020204020204" charset="-122"/>
              <a:cs typeface="微软雅黑" panose="020B0503020204020204" charset="-122"/>
              <a:sym typeface="+mn-ea"/>
            </a:endParaRPr>
          </a:p>
          <a:p>
            <a:pPr>
              <a:lnSpc>
                <a:spcPct val="250000"/>
              </a:lnSpc>
            </a:pPr>
            <a:r>
              <a:rPr lang="zh-CN" altLang="en-US" sz="2400" b="1">
                <a:solidFill>
                  <a:schemeClr val="tx1">
                    <a:lumMod val="75000"/>
                    <a:lumOff val="25000"/>
                  </a:schemeClr>
                </a:solidFill>
                <a:latin typeface="微软雅黑" panose="020B0503020204020204" charset="-122"/>
                <a:ea typeface="微软雅黑" panose="020B0503020204020204" charset="-122"/>
                <a:cs typeface="微软雅黑" panose="020B0503020204020204" charset="-122"/>
                <a:sym typeface="+mn-ea"/>
              </a:rPr>
              <a:t>※廉政教育课堂※</a:t>
            </a:r>
            <a:endParaRPr lang="zh-CN" altLang="en-US" sz="2400" b="1">
              <a:solidFill>
                <a:schemeClr val="tx1">
                  <a:lumMod val="75000"/>
                  <a:lumOff val="25000"/>
                </a:schemeClr>
              </a:solidFill>
              <a:latin typeface="微软雅黑" panose="020B0503020204020204" charset="-122"/>
              <a:ea typeface="微软雅黑" panose="020B0503020204020204" charset="-122"/>
              <a:cs typeface="微软雅黑" panose="020B0503020204020204" charset="-122"/>
              <a:sym typeface="+mn-ea"/>
            </a:endParaRPr>
          </a:p>
        </p:txBody>
      </p:sp>
      <p:pic>
        <p:nvPicPr>
          <p:cNvPr id="3" name="图片 2" descr="体彩-党建01"/>
          <p:cNvPicPr>
            <a:picLocks noChangeAspect="1"/>
          </p:cNvPicPr>
          <p:nvPr/>
        </p:nvPicPr>
        <p:blipFill>
          <a:blip r:embed="rId2"/>
          <a:srcRect l="17289" t="14651" r="12231"/>
          <a:stretch>
            <a:fillRect/>
          </a:stretch>
        </p:blipFill>
        <p:spPr>
          <a:xfrm>
            <a:off x="4585970" y="4550410"/>
            <a:ext cx="10695940" cy="4117340"/>
          </a:xfrm>
          <a:prstGeom prst="rect">
            <a:avLst/>
          </a:prstGeom>
        </p:spPr>
      </p:pic>
      <p:pic>
        <p:nvPicPr>
          <p:cNvPr id="6" name="图片 5" descr="体彩-党建01"/>
          <p:cNvPicPr>
            <a:picLocks noChangeAspect="1"/>
          </p:cNvPicPr>
          <p:nvPr/>
        </p:nvPicPr>
        <p:blipFill>
          <a:blip r:embed="rId2"/>
          <a:srcRect t="14651" r="84158" b="35145"/>
          <a:stretch>
            <a:fillRect/>
          </a:stretch>
        </p:blipFill>
        <p:spPr>
          <a:xfrm>
            <a:off x="2089150" y="4550410"/>
            <a:ext cx="2404110" cy="2421890"/>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sp>
        <p:nvSpPr>
          <p:cNvPr id="6" name="文本框 5"/>
          <p:cNvSpPr txBox="1"/>
          <p:nvPr/>
        </p:nvSpPr>
        <p:spPr>
          <a:xfrm>
            <a:off x="896303" y="1665605"/>
            <a:ext cx="18311495" cy="1531620"/>
          </a:xfrm>
          <a:prstGeom prst="rect">
            <a:avLst/>
          </a:prstGeom>
          <a:noFill/>
        </p:spPr>
        <p:txBody>
          <a:bodyPr wrap="square" rtlCol="0">
            <a:spAutoFit/>
          </a:bodyPr>
          <a:p>
            <a:pPr algn="l">
              <a:lnSpc>
                <a:spcPct val="130000"/>
              </a:lnSpc>
              <a:spcBef>
                <a:spcPts val="0"/>
              </a:spcBef>
              <a:spcAft>
                <a:spcPts val="0"/>
              </a:spcAft>
            </a:pPr>
            <a:r>
              <a:rPr lang="en-US" sz="3600">
                <a:solidFill>
                  <a:srgbClr val="61110A"/>
                </a:solidFill>
                <a:latin typeface="微软雅黑" panose="020B0503020204020204" charset="-122"/>
                <a:ea typeface="微软雅黑" panose="020B0503020204020204" charset="-122"/>
              </a:rPr>
              <a:t>2</a:t>
            </a:r>
            <a:r>
              <a:rPr lang="zh-CN" altLang="en-US" sz="3600">
                <a:solidFill>
                  <a:srgbClr val="61110A"/>
                </a:solidFill>
                <a:latin typeface="微软雅黑" panose="020B0503020204020204" charset="-122"/>
                <a:ea typeface="微软雅黑" panose="020B0503020204020204" charset="-122"/>
              </a:rPr>
              <a:t>、</a:t>
            </a:r>
            <a:r>
              <a:rPr sz="3600">
                <a:solidFill>
                  <a:srgbClr val="61110A"/>
                </a:solidFill>
                <a:latin typeface="微软雅黑" panose="020B0503020204020204" charset="-122"/>
                <a:ea typeface="微软雅黑" panose="020B0503020204020204" charset="-122"/>
              </a:rPr>
              <a:t>共享文化：打造</a:t>
            </a:r>
            <a:r>
              <a:rPr lang="zh-CN" sz="3600">
                <a:solidFill>
                  <a:srgbClr val="61110A"/>
                </a:solidFill>
                <a:latin typeface="微软雅黑" panose="020B0503020204020204" charset="-122"/>
                <a:ea typeface="微软雅黑" panose="020B0503020204020204" charset="-122"/>
              </a:rPr>
              <a:t>体彩</a:t>
            </a:r>
            <a:r>
              <a:rPr sz="3600">
                <a:solidFill>
                  <a:srgbClr val="61110A"/>
                </a:solidFill>
                <a:latin typeface="微软雅黑" panose="020B0503020204020204" charset="-122"/>
                <a:ea typeface="微软雅黑" panose="020B0503020204020204" charset="-122"/>
              </a:rPr>
              <a:t>专属有声读物线上收听平台,展示不少于一万册高质量的有声读物,新增书籍通过互联网云端进行实时更新,包含党政类、经济类、金融类、管理类等有声读物。</a:t>
            </a:r>
            <a:endParaRPr sz="3600">
              <a:solidFill>
                <a:srgbClr val="61110A"/>
              </a:solidFill>
              <a:latin typeface="微软雅黑" panose="020B0503020204020204" charset="-122"/>
              <a:ea typeface="微软雅黑" panose="020B0503020204020204" charset="-122"/>
            </a:endParaRPr>
          </a:p>
        </p:txBody>
      </p:sp>
      <p:pic>
        <p:nvPicPr>
          <p:cNvPr id="8" name="图片 7" descr="C:\Users\Administrator\Desktop\新建文件夹 (26)\图片2.png图片2"/>
          <p:cNvPicPr>
            <a:picLocks noChangeAspect="1"/>
          </p:cNvPicPr>
          <p:nvPr/>
        </p:nvPicPr>
        <p:blipFill>
          <a:blip r:embed="rId2"/>
          <a:srcRect/>
          <a:stretch>
            <a:fillRect/>
          </a:stretch>
        </p:blipFill>
        <p:spPr>
          <a:xfrm>
            <a:off x="10109200" y="3646171"/>
            <a:ext cx="3798570" cy="6755765"/>
          </a:xfrm>
          <a:prstGeom prst="rect">
            <a:avLst/>
          </a:prstGeom>
        </p:spPr>
      </p:pic>
      <p:pic>
        <p:nvPicPr>
          <p:cNvPr id="9" name="图片 8"/>
          <p:cNvPicPr>
            <a:picLocks noChangeAspect="1"/>
          </p:cNvPicPr>
          <p:nvPr/>
        </p:nvPicPr>
        <p:blipFill>
          <a:blip r:embed="rId3"/>
          <a:stretch>
            <a:fillRect/>
          </a:stretch>
        </p:blipFill>
        <p:spPr>
          <a:xfrm>
            <a:off x="14406880" y="3641725"/>
            <a:ext cx="3801745" cy="6764655"/>
          </a:xfrm>
          <a:prstGeom prst="rect">
            <a:avLst/>
          </a:prstGeom>
        </p:spPr>
      </p:pic>
      <p:sp>
        <p:nvSpPr>
          <p:cNvPr id="10" name="右箭头 9"/>
          <p:cNvSpPr/>
          <p:nvPr/>
        </p:nvSpPr>
        <p:spPr>
          <a:xfrm>
            <a:off x="8282940" y="6363335"/>
            <a:ext cx="553085" cy="762000"/>
          </a:xfrm>
          <a:prstGeom prst="rightArrow">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4" name="矩形 13"/>
          <p:cNvSpPr/>
          <p:nvPr/>
        </p:nvSpPr>
        <p:spPr>
          <a:xfrm>
            <a:off x="1672590" y="5208270"/>
            <a:ext cx="5515610" cy="3072130"/>
          </a:xfrm>
          <a:prstGeom prst="rect">
            <a:avLst/>
          </a:prstGeom>
          <a:noFill/>
          <a:ln w="50800">
            <a:solidFill>
              <a:srgbClr val="61110A"/>
            </a:solidFill>
          </a:ln>
          <a:extLst>
            <a:ext uri="{909E8E84-426E-40DD-AFC4-6F175D3DCCD1}">
              <a14:hiddenFill xmlns:a14="http://schemas.microsoft.com/office/drawing/2010/main">
                <a:solidFill>
                  <a:srgbClr val="FF0000"/>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3" name="图片 2" descr="体彩-党建01"/>
          <p:cNvPicPr>
            <a:picLocks noChangeAspect="1"/>
          </p:cNvPicPr>
          <p:nvPr/>
        </p:nvPicPr>
        <p:blipFill>
          <a:blip r:embed="rId4"/>
          <a:srcRect l="-1184" t="65816" r="85342" b="-1672"/>
          <a:stretch>
            <a:fillRect/>
          </a:stretch>
        </p:blipFill>
        <p:spPr>
          <a:xfrm>
            <a:off x="2657793" y="5468938"/>
            <a:ext cx="3545205" cy="2550795"/>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sp>
        <p:nvSpPr>
          <p:cNvPr id="7" name="文本框 6"/>
          <p:cNvSpPr txBox="1"/>
          <p:nvPr/>
        </p:nvSpPr>
        <p:spPr>
          <a:xfrm>
            <a:off x="5120958" y="2360930"/>
            <a:ext cx="10109835" cy="829945"/>
          </a:xfrm>
          <a:prstGeom prst="rect">
            <a:avLst/>
          </a:prstGeom>
          <a:noFill/>
        </p:spPr>
        <p:txBody>
          <a:bodyPr wrap="square" rtlCol="0">
            <a:spAutoFit/>
          </a:bodyPr>
          <a:p>
            <a:pPr algn="ctr"/>
            <a:r>
              <a:rPr lang="zh-CN" sz="4800">
                <a:solidFill>
                  <a:srgbClr val="61110A"/>
                </a:solidFill>
                <a:latin typeface="微软雅黑" panose="020B0503020204020204" charset="-122"/>
                <a:ea typeface="微软雅黑" panose="020B0503020204020204" charset="-122"/>
              </a:rPr>
              <a:t>内容规划</a:t>
            </a:r>
            <a:endParaRPr lang="zh-CN" sz="4800">
              <a:solidFill>
                <a:srgbClr val="61110A"/>
              </a:solidFill>
              <a:latin typeface="微软雅黑" panose="020B0503020204020204" charset="-122"/>
              <a:ea typeface="微软雅黑" panose="020B0503020204020204" charset="-122"/>
            </a:endParaRPr>
          </a:p>
        </p:txBody>
      </p:sp>
      <p:graphicFrame>
        <p:nvGraphicFramePr>
          <p:cNvPr id="2" name="表格 1"/>
          <p:cNvGraphicFramePr/>
          <p:nvPr>
            <p:custDataLst>
              <p:tags r:id="rId2"/>
            </p:custDataLst>
          </p:nvPr>
        </p:nvGraphicFramePr>
        <p:xfrm>
          <a:off x="1569085" y="3524250"/>
          <a:ext cx="17213580" cy="6584950"/>
        </p:xfrm>
        <a:graphic>
          <a:graphicData uri="http://schemas.openxmlformats.org/drawingml/2006/table">
            <a:tbl>
              <a:tblPr firstRow="1" bandRow="1">
                <a:tableStyleId>{5C22544A-7EE6-4342-B048-85BDC9FD1C3A}</a:tableStyleId>
              </a:tblPr>
              <a:tblGrid>
                <a:gridCol w="2836545"/>
                <a:gridCol w="8710295"/>
                <a:gridCol w="5666740"/>
              </a:tblGrid>
              <a:tr h="1069975">
                <a:tc>
                  <a:txBody>
                    <a:bodyPr/>
                    <a:p>
                      <a:pPr indent="0" algn="ctr">
                        <a:buNone/>
                      </a:pPr>
                      <a:r>
                        <a:rPr lang="zh-CN" sz="3600" b="0">
                          <a:solidFill>
                            <a:srgbClr val="FFFFFF"/>
                          </a:solidFill>
                          <a:latin typeface="微软雅黑" panose="020B0503020204020204" charset="-122"/>
                          <a:ea typeface="微软雅黑" panose="020B0503020204020204" charset="-122"/>
                        </a:rPr>
                        <a:t>主题</a:t>
                      </a:r>
                      <a:endParaRPr lang="zh-CN" altLang="en-US" sz="3600" b="0">
                        <a:solidFill>
                          <a:srgbClr val="FFFFFF"/>
                        </a:solidFill>
                        <a:latin typeface="微软雅黑" panose="020B0503020204020204" charset="-122"/>
                        <a:ea typeface="微软雅黑" panose="020B0503020204020204" charset="-122"/>
                      </a:endParaRPr>
                    </a:p>
                  </a:txBody>
                  <a:tcPr marL="12700" marR="12700" marT="12700" vert="horz" anchor="ctr">
                    <a:lnL w="19050" cap="rnd">
                      <a:solidFill>
                        <a:srgbClr val="E29A9A"/>
                      </a:solidFill>
                      <a:prstDash val="solid"/>
                    </a:lnL>
                    <a:lnR w="3175">
                      <a:solidFill>
                        <a:srgbClr val="FFFFFF"/>
                      </a:solidFill>
                      <a:prstDash val="dot"/>
                    </a:lnR>
                    <a:lnT w="19050" cap="rnd">
                      <a:solidFill>
                        <a:srgbClr val="E29A9A"/>
                      </a:solidFill>
                      <a:prstDash val="solid"/>
                    </a:lnT>
                    <a:lnB w="19050">
                      <a:solidFill>
                        <a:srgbClr val="E29A9A"/>
                      </a:solidFill>
                      <a:prstDash val="solid"/>
                    </a:lnB>
                    <a:lnTlToBr>
                      <a:noFill/>
                    </a:lnTlToBr>
                    <a:lnBlToTr>
                      <a:noFill/>
                    </a:lnBlToTr>
                    <a:solidFill>
                      <a:srgbClr val="E29A9A"/>
                    </a:solidFill>
                  </a:tcPr>
                </a:tc>
                <a:tc>
                  <a:txBody>
                    <a:bodyPr/>
                    <a:p>
                      <a:pPr indent="0" algn="ctr">
                        <a:buNone/>
                      </a:pPr>
                      <a:r>
                        <a:rPr lang="zh-CN" sz="3600" b="0">
                          <a:solidFill>
                            <a:srgbClr val="FFFFFF"/>
                          </a:solidFill>
                          <a:latin typeface="微软雅黑" panose="020B0503020204020204" charset="-122"/>
                          <a:ea typeface="微软雅黑" panose="020B0503020204020204" charset="-122"/>
                        </a:rPr>
                        <a:t>书单</a:t>
                      </a:r>
                      <a:endParaRPr lang="zh-CN" altLang="en-US" sz="3600" b="0">
                        <a:solidFill>
                          <a:srgbClr val="FFFFFF"/>
                        </a:solidFill>
                        <a:latin typeface="微软雅黑" panose="020B0503020204020204" charset="-122"/>
                        <a:ea typeface="微软雅黑" panose="020B0503020204020204" charset="-122"/>
                      </a:endParaRPr>
                    </a:p>
                  </a:txBody>
                  <a:tcPr marL="12700" marR="12700" marT="12700" vert="horz" anchor="ctr">
                    <a:lnL w="3175">
                      <a:solidFill>
                        <a:srgbClr val="FFFFFF"/>
                      </a:solidFill>
                      <a:prstDash val="dot"/>
                    </a:lnL>
                    <a:lnR w="3175">
                      <a:solidFill>
                        <a:srgbClr val="FFFFFF"/>
                      </a:solidFill>
                      <a:prstDash val="dot"/>
                    </a:lnR>
                    <a:lnT w="19050" cap="rnd">
                      <a:solidFill>
                        <a:srgbClr val="E29A9A"/>
                      </a:solidFill>
                      <a:prstDash val="solid"/>
                    </a:lnT>
                    <a:lnB w="19050">
                      <a:solidFill>
                        <a:srgbClr val="E29A9A"/>
                      </a:solidFill>
                      <a:prstDash val="solid"/>
                    </a:lnB>
                    <a:lnTlToBr>
                      <a:noFill/>
                    </a:lnTlToBr>
                    <a:lnBlToTr>
                      <a:noFill/>
                    </a:lnBlToTr>
                    <a:solidFill>
                      <a:srgbClr val="E29A9A"/>
                    </a:solidFill>
                  </a:tcPr>
                </a:tc>
                <a:tc>
                  <a:txBody>
                    <a:bodyPr/>
                    <a:p>
                      <a:pPr indent="0" algn="ctr">
                        <a:buNone/>
                      </a:pPr>
                      <a:r>
                        <a:rPr lang="zh-CN" sz="3600" b="0">
                          <a:solidFill>
                            <a:srgbClr val="FFFFFF"/>
                          </a:solidFill>
                          <a:latin typeface="微软雅黑" panose="020B0503020204020204" charset="-122"/>
                          <a:ea typeface="微软雅黑" panose="020B0503020204020204" charset="-122"/>
                        </a:rPr>
                        <a:t>推荐理由</a:t>
                      </a:r>
                      <a:endParaRPr lang="zh-CN" altLang="en-US" sz="3600" b="0">
                        <a:solidFill>
                          <a:srgbClr val="FFFFFF"/>
                        </a:solidFill>
                        <a:latin typeface="微软雅黑" panose="020B0503020204020204" charset="-122"/>
                        <a:ea typeface="微软雅黑" panose="020B0503020204020204" charset="-122"/>
                      </a:endParaRPr>
                    </a:p>
                  </a:txBody>
                  <a:tcPr marL="12700" marR="12700" marT="12700" vert="horz" anchor="ctr">
                    <a:lnL w="3175">
                      <a:solidFill>
                        <a:srgbClr val="FFFFFF"/>
                      </a:solidFill>
                      <a:prstDash val="dot"/>
                    </a:lnL>
                    <a:lnR w="19050" cap="rnd">
                      <a:solidFill>
                        <a:srgbClr val="E29A9A"/>
                      </a:solidFill>
                      <a:prstDash val="solid"/>
                    </a:lnR>
                    <a:lnT w="19050" cap="rnd">
                      <a:solidFill>
                        <a:srgbClr val="E29A9A"/>
                      </a:solidFill>
                      <a:prstDash val="solid"/>
                    </a:lnT>
                    <a:lnB w="19050">
                      <a:solidFill>
                        <a:srgbClr val="E29A9A"/>
                      </a:solidFill>
                      <a:prstDash val="solid"/>
                    </a:lnB>
                    <a:lnTlToBr>
                      <a:noFill/>
                    </a:lnTlToBr>
                    <a:lnBlToTr>
                      <a:noFill/>
                    </a:lnBlToTr>
                    <a:solidFill>
                      <a:srgbClr val="E29A9A"/>
                    </a:solidFill>
                  </a:tcPr>
                </a:tc>
              </a:tr>
              <a:tr h="1068705">
                <a:tc>
                  <a:txBody>
                    <a:bodyPr/>
                    <a:p>
                      <a:pPr indent="0" algn="ctr">
                        <a:buNone/>
                      </a:pPr>
                      <a:r>
                        <a:rPr lang="zh-CN" sz="2400" b="1">
                          <a:solidFill>
                            <a:srgbClr val="404040"/>
                          </a:solidFill>
                          <a:latin typeface="微软雅黑" panose="020B0503020204020204" charset="-122"/>
                          <a:ea typeface="微软雅黑" panose="020B0503020204020204" charset="-122"/>
                        </a:rPr>
                        <a:t>总书记对我说</a:t>
                      </a:r>
                      <a:endParaRPr lang="zh-CN" altLang="en-US" sz="2400" b="1">
                        <a:solidFill>
                          <a:srgbClr val="404040"/>
                        </a:solidFill>
                        <a:latin typeface="微软雅黑" panose="020B0503020204020204" charset="-122"/>
                        <a:ea typeface="微软雅黑" panose="020B0503020204020204" charset="-122"/>
                      </a:endParaRPr>
                    </a:p>
                  </a:txBody>
                  <a:tcPr marL="12700" marR="12700" marT="12700" vert="horz" anchor="ctr">
                    <a:lnL w="19050" cap="rnd">
                      <a:solidFill>
                        <a:srgbClr val="E29A9A"/>
                      </a:solidFill>
                      <a:prstDash val="solid"/>
                    </a:lnL>
                    <a:lnR w="3175">
                      <a:solidFill>
                        <a:srgbClr val="E29A9A"/>
                      </a:solidFill>
                      <a:prstDash val="dot"/>
                    </a:lnR>
                    <a:lnT w="19050">
                      <a:solidFill>
                        <a:srgbClr val="E29A9A"/>
                      </a:solidFill>
                      <a:prstDash val="solid"/>
                    </a:lnT>
                    <a:lnB w="3175">
                      <a:solidFill>
                        <a:srgbClr val="E29A9A"/>
                      </a:solidFill>
                      <a:prstDash val="dot"/>
                    </a:lnB>
                    <a:lnTlToBr>
                      <a:noFill/>
                    </a:lnTlToBr>
                    <a:lnBlToTr>
                      <a:noFill/>
                    </a:lnBlToTr>
                    <a:solidFill>
                      <a:srgbClr val="F2F2F2"/>
                    </a:solidFill>
                  </a:tcPr>
                </a:tc>
                <a:tc>
                  <a:txBody>
                    <a:bodyPr/>
                    <a:p>
                      <a:pPr indent="0" algn="ctr">
                        <a:buNone/>
                      </a:pPr>
                      <a:r>
                        <a:rPr lang="zh-CN" sz="2400" b="0">
                          <a:solidFill>
                            <a:srgbClr val="404040"/>
                          </a:solidFill>
                          <a:latin typeface="微软雅黑" panose="020B0503020204020204" charset="-122"/>
                          <a:ea typeface="微软雅黑" panose="020B0503020204020204" charset="-122"/>
                        </a:rPr>
                        <a:t>《习总书记原声》《习总书记讲故事》《习总书记谈党建》等</a:t>
                      </a:r>
                      <a:endParaRPr lang="zh-CN" altLang="en-US" sz="2400" b="0">
                        <a:solidFill>
                          <a:srgbClr val="404040"/>
                        </a:solidFill>
                        <a:latin typeface="微软雅黑" panose="020B0503020204020204" charset="-122"/>
                        <a:ea typeface="微软雅黑" panose="020B0503020204020204" charset="-122"/>
                      </a:endParaRPr>
                    </a:p>
                  </a:txBody>
                  <a:tcPr marL="12700" marR="12700" marT="12700" vert="horz" anchor="ctr">
                    <a:lnL w="3175">
                      <a:solidFill>
                        <a:srgbClr val="E29A9A"/>
                      </a:solidFill>
                      <a:prstDash val="dot"/>
                    </a:lnL>
                    <a:lnR w="3175">
                      <a:solidFill>
                        <a:srgbClr val="E29A9A"/>
                      </a:solidFill>
                      <a:prstDash val="dot"/>
                    </a:lnR>
                    <a:lnT w="19050">
                      <a:solidFill>
                        <a:srgbClr val="E29A9A"/>
                      </a:solidFill>
                      <a:prstDash val="solid"/>
                    </a:lnT>
                    <a:lnB w="3175">
                      <a:solidFill>
                        <a:srgbClr val="E29A9A"/>
                      </a:solidFill>
                      <a:prstDash val="dot"/>
                    </a:lnB>
                    <a:lnTlToBr>
                      <a:noFill/>
                    </a:lnTlToBr>
                    <a:lnBlToTr>
                      <a:noFill/>
                    </a:lnBlToTr>
                    <a:solidFill>
                      <a:srgbClr val="F2F2F2"/>
                    </a:solidFill>
                  </a:tcPr>
                </a:tc>
                <a:tc>
                  <a:txBody>
                    <a:bodyPr/>
                    <a:p>
                      <a:pPr indent="0" algn="ctr">
                        <a:buNone/>
                      </a:pPr>
                      <a:r>
                        <a:rPr lang="zh-CN" sz="2400" b="0">
                          <a:solidFill>
                            <a:srgbClr val="404040"/>
                          </a:solidFill>
                          <a:latin typeface="微软雅黑" panose="020B0503020204020204" charset="-122"/>
                          <a:ea typeface="微软雅黑" panose="020B0503020204020204" charset="-122"/>
                        </a:rPr>
                        <a:t>身临其境聆听习总书记讲话</a:t>
                      </a:r>
                      <a:endParaRPr lang="zh-CN" sz="2400" b="0">
                        <a:solidFill>
                          <a:srgbClr val="404040"/>
                        </a:solidFill>
                        <a:latin typeface="微软雅黑" panose="020B0503020204020204" charset="-122"/>
                        <a:ea typeface="微软雅黑" panose="020B0503020204020204" charset="-122"/>
                      </a:endParaRPr>
                    </a:p>
                  </a:txBody>
                  <a:tcPr marL="12700" marR="12700" marT="12700" vert="horz" anchor="ctr">
                    <a:lnL w="3175">
                      <a:solidFill>
                        <a:srgbClr val="E29A9A"/>
                      </a:solidFill>
                      <a:prstDash val="dot"/>
                    </a:lnL>
                    <a:lnR w="19050" cap="rnd">
                      <a:solidFill>
                        <a:srgbClr val="E29A9A"/>
                      </a:solidFill>
                      <a:prstDash val="solid"/>
                    </a:lnR>
                    <a:lnT w="19050">
                      <a:solidFill>
                        <a:srgbClr val="E29A9A"/>
                      </a:solidFill>
                      <a:prstDash val="solid"/>
                    </a:lnT>
                    <a:lnB w="3175">
                      <a:solidFill>
                        <a:srgbClr val="E29A9A"/>
                      </a:solidFill>
                      <a:prstDash val="dot"/>
                    </a:lnB>
                    <a:lnTlToBr>
                      <a:noFill/>
                    </a:lnTlToBr>
                    <a:lnBlToTr>
                      <a:noFill/>
                    </a:lnBlToTr>
                    <a:solidFill>
                      <a:srgbClr val="F2F2F2"/>
                    </a:solidFill>
                  </a:tcPr>
                </a:tc>
              </a:tr>
              <a:tr h="1069975">
                <a:tc>
                  <a:txBody>
                    <a:bodyPr/>
                    <a:p>
                      <a:pPr indent="0" algn="ctr">
                        <a:buNone/>
                      </a:pPr>
                      <a:r>
                        <a:rPr lang="zh-CN" sz="2400" b="1">
                          <a:solidFill>
                            <a:srgbClr val="404040"/>
                          </a:solidFill>
                          <a:latin typeface="微软雅黑" panose="020B0503020204020204" charset="-122"/>
                          <a:ea typeface="微软雅黑" panose="020B0503020204020204" charset="-122"/>
                          <a:cs typeface="微软雅黑" panose="020B0503020204020204" charset="-122"/>
                        </a:rPr>
                        <a:t>新时代 新思想</a:t>
                      </a:r>
                      <a:endParaRPr lang="zh-CN" altLang="en-US" sz="2400" b="1">
                        <a:solidFill>
                          <a:srgbClr val="404040"/>
                        </a:solidFill>
                        <a:latin typeface="微软雅黑" panose="020B0503020204020204" charset="-122"/>
                        <a:ea typeface="微软雅黑" panose="020B0503020204020204" charset="-122"/>
                        <a:cs typeface="微软雅黑" panose="020B0503020204020204" charset="-122"/>
                      </a:endParaRPr>
                    </a:p>
                  </a:txBody>
                  <a:tcPr marL="12700" marR="12700" marT="12700" vert="horz" anchor="ctr">
                    <a:lnL w="19050" cap="rnd">
                      <a:solidFill>
                        <a:srgbClr val="E29A9A"/>
                      </a:solidFill>
                      <a:prstDash val="solid"/>
                    </a:lnL>
                    <a:lnR w="3175">
                      <a:solidFill>
                        <a:srgbClr val="E29A9A"/>
                      </a:solidFill>
                      <a:prstDash val="dot"/>
                    </a:lnR>
                    <a:lnT w="3175">
                      <a:solidFill>
                        <a:srgbClr val="E29A9A"/>
                      </a:solidFill>
                      <a:prstDash val="dot"/>
                    </a:lnT>
                    <a:lnB w="3175">
                      <a:solidFill>
                        <a:srgbClr val="E29A9A"/>
                      </a:solidFill>
                      <a:prstDash val="dot"/>
                    </a:lnB>
                    <a:lnTlToBr>
                      <a:noFill/>
                    </a:lnTlToBr>
                    <a:lnBlToTr>
                      <a:noFill/>
                    </a:lnBlToTr>
                    <a:solidFill>
                      <a:srgbClr val="FFFFFF"/>
                    </a:solidFill>
                  </a:tcPr>
                </a:tc>
                <a:tc>
                  <a:txBody>
                    <a:bodyPr/>
                    <a:p>
                      <a:pPr indent="0" algn="ctr">
                        <a:buNone/>
                      </a:pPr>
                      <a:r>
                        <a:rPr lang="zh-CN" sz="2400" b="0">
                          <a:solidFill>
                            <a:srgbClr val="404040"/>
                          </a:solidFill>
                          <a:latin typeface="微软雅黑" panose="020B0503020204020204" charset="-122"/>
                          <a:ea typeface="微软雅黑" panose="020B0503020204020204" charset="-122"/>
                        </a:rPr>
                        <a:t>《学懂弄通新思想》《十九大精神解读》《治国理政新理念》等</a:t>
                      </a:r>
                      <a:endParaRPr lang="zh-CN" altLang="en-US" sz="2400" b="0">
                        <a:solidFill>
                          <a:srgbClr val="404040"/>
                        </a:solidFill>
                        <a:latin typeface="微软雅黑" panose="020B0503020204020204" charset="-122"/>
                        <a:ea typeface="微软雅黑" panose="020B0503020204020204" charset="-122"/>
                      </a:endParaRPr>
                    </a:p>
                  </a:txBody>
                  <a:tcPr marL="12700" marR="12700" marT="12700" vert="horz" anchor="ctr">
                    <a:lnL w="3175">
                      <a:solidFill>
                        <a:srgbClr val="E29A9A"/>
                      </a:solidFill>
                      <a:prstDash val="dot"/>
                    </a:lnL>
                    <a:lnR w="3175">
                      <a:solidFill>
                        <a:srgbClr val="E29A9A"/>
                      </a:solidFill>
                      <a:prstDash val="dot"/>
                    </a:lnR>
                    <a:lnT w="3175">
                      <a:solidFill>
                        <a:srgbClr val="E29A9A"/>
                      </a:solidFill>
                      <a:prstDash val="dot"/>
                    </a:lnT>
                    <a:lnB w="3175">
                      <a:solidFill>
                        <a:srgbClr val="E29A9A"/>
                      </a:solidFill>
                      <a:prstDash val="dot"/>
                    </a:lnB>
                    <a:lnTlToBr>
                      <a:noFill/>
                    </a:lnTlToBr>
                    <a:lnBlToTr>
                      <a:noFill/>
                    </a:lnBlToTr>
                    <a:solidFill>
                      <a:srgbClr val="FFFFFF"/>
                    </a:solidFill>
                  </a:tcPr>
                </a:tc>
                <a:tc>
                  <a:txBody>
                    <a:bodyPr/>
                    <a:p>
                      <a:pPr indent="0" algn="ctr">
                        <a:buNone/>
                      </a:pPr>
                      <a:r>
                        <a:rPr lang="zh-CN" sz="2400" b="0">
                          <a:solidFill>
                            <a:srgbClr val="404040"/>
                          </a:solidFill>
                          <a:latin typeface="微软雅黑" panose="020B0503020204020204" charset="-122"/>
                          <a:ea typeface="微软雅黑" panose="020B0503020204020204" charset="-122"/>
                        </a:rPr>
                        <a:t>学习弄懂新思想，理解新时代</a:t>
                      </a:r>
                      <a:endParaRPr lang="zh-CN" sz="2400" b="0">
                        <a:solidFill>
                          <a:srgbClr val="404040"/>
                        </a:solidFill>
                        <a:latin typeface="微软雅黑" panose="020B0503020204020204" charset="-122"/>
                        <a:ea typeface="微软雅黑" panose="020B0503020204020204" charset="-122"/>
                      </a:endParaRPr>
                    </a:p>
                  </a:txBody>
                  <a:tcPr marL="12700" marR="12700" marT="12700" vert="horz" anchor="ctr">
                    <a:lnL w="3175">
                      <a:solidFill>
                        <a:srgbClr val="E29A9A"/>
                      </a:solidFill>
                      <a:prstDash val="dot"/>
                    </a:lnL>
                    <a:lnR w="19050" cap="rnd">
                      <a:solidFill>
                        <a:srgbClr val="E29A9A"/>
                      </a:solidFill>
                      <a:prstDash val="solid"/>
                    </a:lnR>
                    <a:lnT w="3175">
                      <a:solidFill>
                        <a:srgbClr val="E29A9A"/>
                      </a:solidFill>
                      <a:prstDash val="dot"/>
                    </a:lnT>
                    <a:lnB w="3175">
                      <a:solidFill>
                        <a:srgbClr val="E29A9A"/>
                      </a:solidFill>
                      <a:prstDash val="dot"/>
                    </a:lnB>
                    <a:lnTlToBr>
                      <a:noFill/>
                    </a:lnTlToBr>
                    <a:lnBlToTr>
                      <a:noFill/>
                    </a:lnBlToTr>
                    <a:solidFill>
                      <a:srgbClr val="FFFFFF"/>
                    </a:solidFill>
                  </a:tcPr>
                </a:tc>
              </a:tr>
              <a:tr h="1069340">
                <a:tc>
                  <a:txBody>
                    <a:bodyPr/>
                    <a:p>
                      <a:pPr indent="0" algn="ctr">
                        <a:buNone/>
                      </a:pPr>
                      <a:r>
                        <a:rPr lang="zh-CN" sz="2400" b="1">
                          <a:solidFill>
                            <a:srgbClr val="404040"/>
                          </a:solidFill>
                          <a:latin typeface="微软雅黑" panose="020B0503020204020204" charset="-122"/>
                          <a:ea typeface="微软雅黑" panose="020B0503020204020204" charset="-122"/>
                          <a:cs typeface="微软雅黑" panose="020B0503020204020204" charset="-122"/>
                        </a:rPr>
                        <a:t>学党史 知党情</a:t>
                      </a:r>
                      <a:endParaRPr lang="zh-CN" altLang="en-US" sz="2400" b="1">
                        <a:solidFill>
                          <a:srgbClr val="404040"/>
                        </a:solidFill>
                        <a:latin typeface="微软雅黑" panose="020B0503020204020204" charset="-122"/>
                        <a:ea typeface="微软雅黑" panose="020B0503020204020204" charset="-122"/>
                        <a:cs typeface="微软雅黑" panose="020B0503020204020204" charset="-122"/>
                      </a:endParaRPr>
                    </a:p>
                  </a:txBody>
                  <a:tcPr marL="12700" marR="12700" marT="12700" vert="horz" anchor="ctr">
                    <a:lnL w="19050" cap="rnd">
                      <a:solidFill>
                        <a:srgbClr val="E29A9A"/>
                      </a:solidFill>
                      <a:prstDash val="solid"/>
                    </a:lnL>
                    <a:lnR w="3175">
                      <a:solidFill>
                        <a:srgbClr val="E29A9A"/>
                      </a:solidFill>
                      <a:prstDash val="dot"/>
                    </a:lnR>
                    <a:lnT w="3175">
                      <a:solidFill>
                        <a:srgbClr val="E29A9A"/>
                      </a:solidFill>
                      <a:prstDash val="dot"/>
                    </a:lnT>
                    <a:lnB w="3175">
                      <a:solidFill>
                        <a:srgbClr val="E29A9A"/>
                      </a:solidFill>
                      <a:prstDash val="dot"/>
                    </a:lnB>
                    <a:lnTlToBr>
                      <a:noFill/>
                    </a:lnTlToBr>
                    <a:lnBlToTr>
                      <a:noFill/>
                    </a:lnBlToTr>
                    <a:solidFill>
                      <a:srgbClr val="F2F2F2"/>
                    </a:solidFill>
                  </a:tcPr>
                </a:tc>
                <a:tc>
                  <a:txBody>
                    <a:bodyPr/>
                    <a:p>
                      <a:pPr indent="0" algn="ctr">
                        <a:buNone/>
                      </a:pPr>
                      <a:r>
                        <a:rPr lang="zh-CN" sz="2400" b="0">
                          <a:solidFill>
                            <a:srgbClr val="404040"/>
                          </a:solidFill>
                          <a:latin typeface="微软雅黑" panose="020B0503020204020204" charset="-122"/>
                          <a:ea typeface="微软雅黑" panose="020B0503020204020204" charset="-122"/>
                        </a:rPr>
                        <a:t>《党的发展历程》《初心和使命》《马克思主义》等</a:t>
                      </a:r>
                      <a:endParaRPr lang="zh-CN" altLang="en-US" sz="2400" b="0">
                        <a:solidFill>
                          <a:srgbClr val="404040"/>
                        </a:solidFill>
                        <a:latin typeface="微软雅黑" panose="020B0503020204020204" charset="-122"/>
                        <a:ea typeface="微软雅黑" panose="020B0503020204020204" charset="-122"/>
                      </a:endParaRPr>
                    </a:p>
                  </a:txBody>
                  <a:tcPr marL="12700" marR="12700" marT="12700" vert="horz" anchor="ctr">
                    <a:lnL w="3175">
                      <a:solidFill>
                        <a:srgbClr val="E29A9A"/>
                      </a:solidFill>
                      <a:prstDash val="dot"/>
                    </a:lnL>
                    <a:lnR w="3175">
                      <a:solidFill>
                        <a:srgbClr val="E29A9A"/>
                      </a:solidFill>
                      <a:prstDash val="dot"/>
                    </a:lnR>
                    <a:lnT w="3175">
                      <a:solidFill>
                        <a:srgbClr val="E29A9A"/>
                      </a:solidFill>
                      <a:prstDash val="dot"/>
                    </a:lnT>
                    <a:lnB w="3175">
                      <a:solidFill>
                        <a:srgbClr val="E29A9A"/>
                      </a:solidFill>
                      <a:prstDash val="dot"/>
                    </a:lnB>
                    <a:lnTlToBr>
                      <a:noFill/>
                    </a:lnTlToBr>
                    <a:lnBlToTr>
                      <a:noFill/>
                    </a:lnBlToTr>
                    <a:solidFill>
                      <a:srgbClr val="F2F2F2"/>
                    </a:solidFill>
                  </a:tcPr>
                </a:tc>
                <a:tc>
                  <a:txBody>
                    <a:bodyPr/>
                    <a:p>
                      <a:pPr indent="0" algn="ctr">
                        <a:buNone/>
                      </a:pPr>
                      <a:r>
                        <a:rPr lang="zh-CN" sz="2400" b="0">
                          <a:solidFill>
                            <a:srgbClr val="404040"/>
                          </a:solidFill>
                          <a:latin typeface="微软雅黑" panose="020B0503020204020204" charset="-122"/>
                          <a:ea typeface="微软雅黑" panose="020B0503020204020204" charset="-122"/>
                        </a:rPr>
                        <a:t>了解党的发展历程，不忘初心牢记使命</a:t>
                      </a:r>
                      <a:endParaRPr lang="zh-CN" sz="2400" b="0">
                        <a:solidFill>
                          <a:srgbClr val="404040"/>
                        </a:solidFill>
                        <a:latin typeface="微软雅黑" panose="020B0503020204020204" charset="-122"/>
                        <a:ea typeface="微软雅黑" panose="020B0503020204020204" charset="-122"/>
                      </a:endParaRPr>
                    </a:p>
                  </a:txBody>
                  <a:tcPr marL="12700" marR="12700" marT="12700" vert="horz" anchor="ctr">
                    <a:lnL w="3175">
                      <a:solidFill>
                        <a:srgbClr val="E29A9A"/>
                      </a:solidFill>
                      <a:prstDash val="dot"/>
                    </a:lnL>
                    <a:lnR w="19050" cap="rnd">
                      <a:solidFill>
                        <a:srgbClr val="E29A9A"/>
                      </a:solidFill>
                      <a:prstDash val="solid"/>
                    </a:lnR>
                    <a:lnT w="3175">
                      <a:solidFill>
                        <a:srgbClr val="E29A9A"/>
                      </a:solidFill>
                      <a:prstDash val="dot"/>
                    </a:lnT>
                    <a:lnB w="3175">
                      <a:solidFill>
                        <a:srgbClr val="E29A9A"/>
                      </a:solidFill>
                      <a:prstDash val="dot"/>
                    </a:lnB>
                    <a:lnTlToBr>
                      <a:noFill/>
                    </a:lnTlToBr>
                    <a:lnBlToTr>
                      <a:noFill/>
                    </a:lnBlToTr>
                    <a:solidFill>
                      <a:srgbClr val="F2F2F2"/>
                    </a:solidFill>
                  </a:tcPr>
                </a:tc>
              </a:tr>
              <a:tr h="1128395">
                <a:tc>
                  <a:txBody>
                    <a:bodyPr/>
                    <a:p>
                      <a:pPr indent="0" algn="ctr">
                        <a:buNone/>
                      </a:pPr>
                      <a:r>
                        <a:rPr lang="zh-CN" sz="2400" b="1">
                          <a:solidFill>
                            <a:srgbClr val="404040"/>
                          </a:solidFill>
                          <a:latin typeface="微软雅黑" panose="020B0503020204020204" charset="-122"/>
                          <a:ea typeface="微软雅黑" panose="020B0503020204020204" charset="-122"/>
                          <a:cs typeface="微软雅黑" panose="020B0503020204020204" charset="-122"/>
                        </a:rPr>
                        <a:t>学党章 守党规</a:t>
                      </a:r>
                      <a:endParaRPr lang="zh-CN" altLang="en-US" sz="2400" b="1">
                        <a:solidFill>
                          <a:srgbClr val="404040"/>
                        </a:solidFill>
                        <a:latin typeface="微软雅黑" panose="020B0503020204020204" charset="-122"/>
                        <a:ea typeface="微软雅黑" panose="020B0503020204020204" charset="-122"/>
                        <a:cs typeface="微软雅黑" panose="020B0503020204020204" charset="-122"/>
                      </a:endParaRPr>
                    </a:p>
                  </a:txBody>
                  <a:tcPr marL="12700" marR="12700" marT="12700" vert="horz" anchor="ctr">
                    <a:lnL w="19050" cap="rnd">
                      <a:solidFill>
                        <a:srgbClr val="E29A9A"/>
                      </a:solidFill>
                      <a:prstDash val="solid"/>
                    </a:lnL>
                    <a:lnR w="3175">
                      <a:solidFill>
                        <a:srgbClr val="E29A9A"/>
                      </a:solidFill>
                      <a:prstDash val="dot"/>
                    </a:lnR>
                    <a:lnT w="3175">
                      <a:solidFill>
                        <a:srgbClr val="E29A9A"/>
                      </a:solidFill>
                      <a:prstDash val="dot"/>
                    </a:lnT>
                    <a:lnB w="3175">
                      <a:solidFill>
                        <a:srgbClr val="E29A9A"/>
                      </a:solidFill>
                      <a:prstDash val="dot"/>
                    </a:lnB>
                    <a:lnTlToBr>
                      <a:noFill/>
                    </a:lnTlToBr>
                    <a:lnBlToTr>
                      <a:noFill/>
                    </a:lnBlToTr>
                    <a:solidFill>
                      <a:srgbClr val="FFFFFF"/>
                    </a:solidFill>
                  </a:tcPr>
                </a:tc>
                <a:tc>
                  <a:txBody>
                    <a:bodyPr/>
                    <a:p>
                      <a:pPr indent="0" algn="ctr">
                        <a:buNone/>
                      </a:pPr>
                      <a:r>
                        <a:rPr lang="zh-CN" sz="2400" b="0">
                          <a:solidFill>
                            <a:srgbClr val="404040"/>
                          </a:solidFill>
                          <a:latin typeface="微软雅黑" panose="020B0503020204020204" charset="-122"/>
                          <a:ea typeface="微软雅黑" panose="020B0503020204020204" charset="-122"/>
                        </a:rPr>
                        <a:t>《学党章党规》《党务咨询》《做合格党员》等</a:t>
                      </a:r>
                      <a:endParaRPr lang="zh-CN" altLang="en-US" sz="2400" b="0">
                        <a:solidFill>
                          <a:srgbClr val="404040"/>
                        </a:solidFill>
                        <a:latin typeface="微软雅黑" panose="020B0503020204020204" charset="-122"/>
                        <a:ea typeface="微软雅黑" panose="020B0503020204020204" charset="-122"/>
                      </a:endParaRPr>
                    </a:p>
                  </a:txBody>
                  <a:tcPr marL="12700" marR="12700" marT="12700" vert="horz" anchor="ctr">
                    <a:lnL w="3175">
                      <a:solidFill>
                        <a:srgbClr val="E29A9A"/>
                      </a:solidFill>
                      <a:prstDash val="dot"/>
                    </a:lnL>
                    <a:lnR w="3175">
                      <a:solidFill>
                        <a:srgbClr val="E29A9A"/>
                      </a:solidFill>
                      <a:prstDash val="dot"/>
                    </a:lnR>
                    <a:lnT w="3175">
                      <a:solidFill>
                        <a:srgbClr val="E29A9A"/>
                      </a:solidFill>
                      <a:prstDash val="dot"/>
                    </a:lnT>
                    <a:lnB w="3175">
                      <a:solidFill>
                        <a:srgbClr val="E29A9A"/>
                      </a:solidFill>
                      <a:prstDash val="dot"/>
                    </a:lnB>
                    <a:lnTlToBr>
                      <a:noFill/>
                    </a:lnTlToBr>
                    <a:lnBlToTr>
                      <a:noFill/>
                    </a:lnBlToTr>
                    <a:solidFill>
                      <a:srgbClr val="FFFFFF"/>
                    </a:solidFill>
                  </a:tcPr>
                </a:tc>
                <a:tc>
                  <a:txBody>
                    <a:bodyPr/>
                    <a:p>
                      <a:pPr indent="0" algn="ctr">
                        <a:buNone/>
                      </a:pPr>
                      <a:r>
                        <a:rPr lang="zh-CN" sz="2400" b="0">
                          <a:solidFill>
                            <a:srgbClr val="404040"/>
                          </a:solidFill>
                          <a:latin typeface="微软雅黑" panose="020B0503020204020204" charset="-122"/>
                          <a:ea typeface="微软雅黑" panose="020B0503020204020204" charset="-122"/>
                        </a:rPr>
                        <a:t>学习党章党规，了解党务</a:t>
                      </a:r>
                      <a:endParaRPr lang="zh-CN" sz="2400" b="0">
                        <a:solidFill>
                          <a:srgbClr val="404040"/>
                        </a:solidFill>
                        <a:latin typeface="微软雅黑" panose="020B0503020204020204" charset="-122"/>
                        <a:ea typeface="微软雅黑" panose="020B0503020204020204" charset="-122"/>
                      </a:endParaRPr>
                    </a:p>
                  </a:txBody>
                  <a:tcPr marL="12700" marR="12700" marT="12700" vert="horz" anchor="ctr">
                    <a:lnL w="3175">
                      <a:solidFill>
                        <a:srgbClr val="E29A9A"/>
                      </a:solidFill>
                      <a:prstDash val="dot"/>
                    </a:lnL>
                    <a:lnR w="19050" cap="rnd">
                      <a:solidFill>
                        <a:srgbClr val="E29A9A"/>
                      </a:solidFill>
                      <a:prstDash val="solid"/>
                    </a:lnR>
                    <a:lnT w="3175">
                      <a:solidFill>
                        <a:srgbClr val="E29A9A"/>
                      </a:solidFill>
                      <a:prstDash val="dot"/>
                    </a:lnT>
                    <a:lnB w="3175">
                      <a:solidFill>
                        <a:srgbClr val="E29A9A"/>
                      </a:solidFill>
                      <a:prstDash val="dot"/>
                    </a:lnB>
                    <a:lnTlToBr>
                      <a:noFill/>
                    </a:lnTlToBr>
                    <a:lnBlToTr>
                      <a:noFill/>
                    </a:lnBlToTr>
                    <a:solidFill>
                      <a:srgbClr val="FFFFFF"/>
                    </a:solidFill>
                  </a:tcPr>
                </a:tc>
              </a:tr>
              <a:tr h="1178560">
                <a:tc>
                  <a:txBody>
                    <a:bodyPr/>
                    <a:p>
                      <a:pPr indent="0" algn="ctr">
                        <a:buNone/>
                      </a:pPr>
                      <a:r>
                        <a:rPr lang="zh-CN" altLang="en-US" sz="2400" b="1">
                          <a:solidFill>
                            <a:srgbClr val="404040"/>
                          </a:solidFill>
                          <a:latin typeface="微软雅黑" panose="020B0503020204020204" charset="-122"/>
                          <a:ea typeface="微软雅黑" panose="020B0503020204020204" charset="-122"/>
                          <a:cs typeface="微软雅黑" panose="020B0503020204020204" charset="-122"/>
                        </a:rPr>
                        <a:t>廉政教育课堂</a:t>
                      </a:r>
                      <a:endParaRPr lang="zh-CN" altLang="en-US" sz="2400" b="1">
                        <a:solidFill>
                          <a:srgbClr val="404040"/>
                        </a:solidFill>
                        <a:latin typeface="微软雅黑" panose="020B0503020204020204" charset="-122"/>
                        <a:ea typeface="微软雅黑" panose="020B0503020204020204" charset="-122"/>
                        <a:cs typeface="微软雅黑" panose="020B0503020204020204" charset="-122"/>
                      </a:endParaRPr>
                    </a:p>
                  </a:txBody>
                  <a:tcPr marL="12700" marR="12700" marT="12700" vert="horz" anchor="ctr">
                    <a:lnL w="19050" cap="rnd">
                      <a:solidFill>
                        <a:srgbClr val="E29A9A"/>
                      </a:solidFill>
                      <a:prstDash val="solid"/>
                    </a:lnL>
                    <a:lnR w="3175">
                      <a:solidFill>
                        <a:srgbClr val="E29A9A"/>
                      </a:solidFill>
                      <a:prstDash val="dot"/>
                    </a:lnR>
                    <a:lnT w="3175">
                      <a:solidFill>
                        <a:srgbClr val="E29A9A"/>
                      </a:solidFill>
                      <a:prstDash val="dot"/>
                    </a:lnT>
                    <a:lnB w="19050" cap="rnd">
                      <a:solidFill>
                        <a:srgbClr val="E29A9A"/>
                      </a:solidFill>
                      <a:prstDash val="solid"/>
                    </a:lnB>
                    <a:lnTlToBr>
                      <a:noFill/>
                    </a:lnTlToBr>
                    <a:lnBlToTr>
                      <a:noFill/>
                    </a:lnBlToTr>
                    <a:solidFill>
                      <a:srgbClr val="F2F2F2"/>
                    </a:solidFill>
                  </a:tcPr>
                </a:tc>
                <a:tc>
                  <a:txBody>
                    <a:bodyPr/>
                    <a:p>
                      <a:pPr indent="0" algn="ctr">
                        <a:buNone/>
                      </a:pPr>
                      <a:r>
                        <a:rPr lang="zh-CN" sz="2400" b="0">
                          <a:solidFill>
                            <a:srgbClr val="404040"/>
                          </a:solidFill>
                          <a:latin typeface="微软雅黑" panose="020B0503020204020204" charset="-122"/>
                          <a:ea typeface="微软雅黑" panose="020B0503020204020204" charset="-122"/>
                          <a:sym typeface="+mn-ea"/>
                        </a:rPr>
                        <a:t>《</a:t>
                      </a:r>
                      <a:r>
                        <a:rPr lang="zh-CN" altLang="en-US" sz="2400" b="0">
                          <a:solidFill>
                            <a:srgbClr val="404040"/>
                          </a:solidFill>
                          <a:latin typeface="微软雅黑" panose="020B0503020204020204" charset="-122"/>
                          <a:ea typeface="微软雅黑" panose="020B0503020204020204" charset="-122"/>
                        </a:rPr>
                        <a:t>廉政解读</a:t>
                      </a:r>
                      <a:r>
                        <a:rPr lang="zh-CN" sz="2400" b="0">
                          <a:solidFill>
                            <a:srgbClr val="404040"/>
                          </a:solidFill>
                          <a:latin typeface="微软雅黑" panose="020B0503020204020204" charset="-122"/>
                          <a:ea typeface="微软雅黑" panose="020B0503020204020204" charset="-122"/>
                          <a:sym typeface="+mn-ea"/>
                        </a:rPr>
                        <a:t>》《</a:t>
                      </a:r>
                      <a:r>
                        <a:rPr lang="zh-CN" altLang="en-US" sz="2400" b="0">
                          <a:solidFill>
                            <a:srgbClr val="404040"/>
                          </a:solidFill>
                          <a:latin typeface="微软雅黑" panose="020B0503020204020204" charset="-122"/>
                          <a:ea typeface="微软雅黑" panose="020B0503020204020204" charset="-122"/>
                        </a:rPr>
                        <a:t>反腐倡廉</a:t>
                      </a:r>
                      <a:r>
                        <a:rPr lang="zh-CN" sz="2400" b="0">
                          <a:solidFill>
                            <a:srgbClr val="404040"/>
                          </a:solidFill>
                          <a:latin typeface="微软雅黑" panose="020B0503020204020204" charset="-122"/>
                          <a:ea typeface="微软雅黑" panose="020B0503020204020204" charset="-122"/>
                          <a:sym typeface="+mn-ea"/>
                        </a:rPr>
                        <a:t>》《</a:t>
                      </a:r>
                      <a:r>
                        <a:rPr lang="zh-CN" altLang="en-US" sz="2400" b="0">
                          <a:solidFill>
                            <a:srgbClr val="404040"/>
                          </a:solidFill>
                          <a:latin typeface="微软雅黑" panose="020B0503020204020204" charset="-122"/>
                          <a:ea typeface="微软雅黑" panose="020B0503020204020204" charset="-122"/>
                        </a:rPr>
                        <a:t>廉政法规</a:t>
                      </a:r>
                      <a:r>
                        <a:rPr lang="zh-CN" sz="2400" b="0">
                          <a:solidFill>
                            <a:srgbClr val="404040"/>
                          </a:solidFill>
                          <a:latin typeface="微软雅黑" panose="020B0503020204020204" charset="-122"/>
                          <a:ea typeface="微软雅黑" panose="020B0503020204020204" charset="-122"/>
                          <a:sym typeface="+mn-ea"/>
                        </a:rPr>
                        <a:t>》等</a:t>
                      </a:r>
                      <a:endParaRPr lang="zh-CN" altLang="en-US" sz="2400" b="0">
                        <a:solidFill>
                          <a:srgbClr val="404040"/>
                        </a:solidFill>
                        <a:latin typeface="微软雅黑" panose="020B0503020204020204" charset="-122"/>
                        <a:ea typeface="微软雅黑" panose="020B0503020204020204" charset="-122"/>
                        <a:sym typeface="+mn-ea"/>
                      </a:endParaRPr>
                    </a:p>
                  </a:txBody>
                  <a:tcPr marL="12700" marR="12700" marT="12700" vert="horz" anchor="ctr">
                    <a:lnL w="3175">
                      <a:solidFill>
                        <a:srgbClr val="E29A9A"/>
                      </a:solidFill>
                      <a:prstDash val="dot"/>
                    </a:lnL>
                    <a:lnR w="3175">
                      <a:solidFill>
                        <a:srgbClr val="E29A9A"/>
                      </a:solidFill>
                      <a:prstDash val="dot"/>
                    </a:lnR>
                    <a:lnT w="3175">
                      <a:solidFill>
                        <a:srgbClr val="E29A9A"/>
                      </a:solidFill>
                      <a:prstDash val="dot"/>
                    </a:lnT>
                    <a:lnB w="19050" cap="rnd">
                      <a:solidFill>
                        <a:srgbClr val="E29A9A"/>
                      </a:solidFill>
                      <a:prstDash val="solid"/>
                    </a:lnB>
                    <a:lnTlToBr>
                      <a:noFill/>
                    </a:lnTlToBr>
                    <a:lnBlToTr>
                      <a:noFill/>
                    </a:lnBlToTr>
                    <a:solidFill>
                      <a:srgbClr val="F2F2F2"/>
                    </a:solidFill>
                  </a:tcPr>
                </a:tc>
                <a:tc>
                  <a:txBody>
                    <a:bodyPr/>
                    <a:p>
                      <a:pPr indent="0" algn="ctr">
                        <a:buNone/>
                      </a:pPr>
                      <a:r>
                        <a:rPr lang="zh-CN" altLang="en-US" sz="2400" b="0">
                          <a:solidFill>
                            <a:srgbClr val="404040"/>
                          </a:solidFill>
                          <a:latin typeface="微软雅黑" panose="020B0503020204020204" charset="-122"/>
                          <a:ea typeface="微软雅黑" panose="020B0503020204020204" charset="-122"/>
                        </a:rPr>
                        <a:t>筑牢廉政思想防线</a:t>
                      </a:r>
                      <a:endParaRPr lang="zh-CN" altLang="en-US" sz="2400" b="0">
                        <a:solidFill>
                          <a:srgbClr val="404040"/>
                        </a:solidFill>
                        <a:latin typeface="微软雅黑" panose="020B0503020204020204" charset="-122"/>
                        <a:ea typeface="微软雅黑" panose="020B0503020204020204" charset="-122"/>
                      </a:endParaRPr>
                    </a:p>
                  </a:txBody>
                  <a:tcPr marL="12700" marR="12700" marT="12700" vert="horz" anchor="ctr">
                    <a:lnL w="3175">
                      <a:solidFill>
                        <a:srgbClr val="E29A9A"/>
                      </a:solidFill>
                      <a:prstDash val="dot"/>
                    </a:lnL>
                    <a:lnR w="19050" cap="rnd">
                      <a:solidFill>
                        <a:srgbClr val="E29A9A"/>
                      </a:solidFill>
                      <a:prstDash val="solid"/>
                    </a:lnR>
                    <a:lnT w="3175">
                      <a:solidFill>
                        <a:srgbClr val="E29A9A"/>
                      </a:solidFill>
                      <a:prstDash val="dot"/>
                    </a:lnT>
                    <a:lnB w="19050" cap="rnd">
                      <a:solidFill>
                        <a:srgbClr val="E29A9A"/>
                      </a:solidFill>
                      <a:prstDash val="solid"/>
                    </a:lnB>
                    <a:lnTlToBr>
                      <a:noFill/>
                    </a:lnTlToBr>
                    <a:lnBlToTr>
                      <a:noFill/>
                    </a:lnBlToTr>
                    <a:solidFill>
                      <a:srgbClr val="F2F2F2"/>
                    </a:solidFill>
                  </a:tcPr>
                </a:tc>
              </a:tr>
            </a:tbl>
          </a:graphicData>
        </a:graphic>
      </p:graphicFrame>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sp>
        <p:nvSpPr>
          <p:cNvPr id="3" name="文本框 2"/>
          <p:cNvSpPr txBox="1"/>
          <p:nvPr/>
        </p:nvSpPr>
        <p:spPr>
          <a:xfrm>
            <a:off x="1714500" y="3762375"/>
            <a:ext cx="16701770" cy="3784600"/>
          </a:xfrm>
          <a:prstGeom prst="rect">
            <a:avLst/>
          </a:prstGeom>
          <a:noFill/>
        </p:spPr>
        <p:txBody>
          <a:bodyPr wrap="square" rtlCol="0">
            <a:spAutoFit/>
          </a:bodyPr>
          <a:p>
            <a:pPr algn="ctr">
              <a:lnSpc>
                <a:spcPct val="150000"/>
              </a:lnSpc>
            </a:pPr>
            <a:r>
              <a:rPr lang="zh-CN" altLang="en-US" sz="8000">
                <a:solidFill>
                  <a:srgbClr val="C00000"/>
                </a:solidFill>
                <a:latin typeface="微软雅黑" panose="020B0503020204020204" charset="-122"/>
                <a:ea typeface="微软雅黑" panose="020B0503020204020204" charset="-122"/>
                <a:sym typeface="+mn-ea"/>
              </a:rPr>
              <a:t>党务会议室</a:t>
            </a:r>
            <a:endParaRPr lang="zh-CN" altLang="en-US" sz="8000">
              <a:solidFill>
                <a:srgbClr val="C00000"/>
              </a:solidFill>
              <a:latin typeface="微软雅黑" panose="020B0503020204020204" charset="-122"/>
              <a:ea typeface="微软雅黑" panose="020B0503020204020204" charset="-122"/>
              <a:sym typeface="+mn-ea"/>
            </a:endParaRPr>
          </a:p>
          <a:p>
            <a:pPr algn="ctr">
              <a:lnSpc>
                <a:spcPct val="150000"/>
              </a:lnSpc>
            </a:pPr>
            <a:r>
              <a:rPr lang="zh-CN" altLang="en-US" sz="8000">
                <a:solidFill>
                  <a:srgbClr val="C00000"/>
                </a:solidFill>
                <a:latin typeface="微软雅黑" panose="020B0503020204020204" charset="-122"/>
                <a:ea typeface="微软雅黑" panose="020B0503020204020204" charset="-122"/>
              </a:rPr>
              <a:t>设计效果</a:t>
            </a:r>
            <a:r>
              <a:rPr lang="zh-CN" altLang="en-US" sz="8000">
                <a:solidFill>
                  <a:srgbClr val="C00000"/>
                </a:solidFill>
                <a:latin typeface="微软雅黑" panose="020B0503020204020204" charset="-122"/>
                <a:ea typeface="微软雅黑" panose="020B0503020204020204" charset="-122"/>
                <a:sym typeface="+mn-ea"/>
              </a:rPr>
              <a:t>图</a:t>
            </a:r>
            <a:r>
              <a:rPr lang="zh-CN" altLang="en-US" sz="8000">
                <a:solidFill>
                  <a:srgbClr val="C00000"/>
                </a:solidFill>
                <a:latin typeface="微软雅黑" panose="020B0503020204020204" charset="-122"/>
                <a:ea typeface="微软雅黑" panose="020B0503020204020204" charset="-122"/>
              </a:rPr>
              <a:t>展示</a:t>
            </a:r>
            <a:endParaRPr lang="zh-CN" altLang="en-US" sz="8000">
              <a:solidFill>
                <a:srgbClr val="C00000"/>
              </a:solidFill>
              <a:latin typeface="微软雅黑" panose="020B0503020204020204" charset="-122"/>
              <a:ea typeface="微软雅黑" panose="020B0503020204020204" charset="-122"/>
              <a:sym typeface="+mn-ea"/>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pic>
        <p:nvPicPr>
          <p:cNvPr id="6" name="图片 5" descr="C:/Users/ADMINI~1/AppData/Local/Temp/picturescale_20201030144150/output_20201030144152.jpgoutput_20201030144152"/>
          <p:cNvPicPr>
            <a:picLocks noChangeAspect="1"/>
          </p:cNvPicPr>
          <p:nvPr/>
        </p:nvPicPr>
        <p:blipFill>
          <a:blip r:embed="rId2"/>
          <a:srcRect t="7947" b="11278"/>
          <a:stretch>
            <a:fillRect/>
          </a:stretch>
        </p:blipFill>
        <p:spPr>
          <a:xfrm>
            <a:off x="3247708" y="1831340"/>
            <a:ext cx="13608685" cy="8581390"/>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pic>
        <p:nvPicPr>
          <p:cNvPr id="4" name="图片 3" descr="微信图片_2020103009575100501"/>
          <p:cNvPicPr>
            <a:picLocks noChangeAspect="1"/>
          </p:cNvPicPr>
          <p:nvPr/>
        </p:nvPicPr>
        <p:blipFill>
          <a:blip r:embed="rId2"/>
          <a:srcRect t="23930" b="6892"/>
          <a:stretch>
            <a:fillRect/>
          </a:stretch>
        </p:blipFill>
        <p:spPr>
          <a:xfrm>
            <a:off x="3084513" y="2018030"/>
            <a:ext cx="13935075" cy="8362315"/>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sp>
        <p:nvSpPr>
          <p:cNvPr id="3" name="文本框 2"/>
          <p:cNvSpPr txBox="1"/>
          <p:nvPr/>
        </p:nvSpPr>
        <p:spPr>
          <a:xfrm>
            <a:off x="1714500" y="3762375"/>
            <a:ext cx="16701770" cy="3784600"/>
          </a:xfrm>
          <a:prstGeom prst="rect">
            <a:avLst/>
          </a:prstGeom>
          <a:noFill/>
        </p:spPr>
        <p:txBody>
          <a:bodyPr wrap="square" rtlCol="0">
            <a:spAutoFit/>
          </a:bodyPr>
          <a:p>
            <a:pPr algn="ctr">
              <a:lnSpc>
                <a:spcPct val="150000"/>
              </a:lnSpc>
            </a:pPr>
            <a:r>
              <a:rPr lang="zh-CN" altLang="en-US" sz="8000">
                <a:solidFill>
                  <a:srgbClr val="C00000"/>
                </a:solidFill>
                <a:latin typeface="微软雅黑" panose="020B0503020204020204" charset="-122"/>
                <a:ea typeface="微软雅黑" panose="020B0503020204020204" charset="-122"/>
                <a:sym typeface="+mn-ea"/>
              </a:rPr>
              <a:t>党务会议室</a:t>
            </a:r>
            <a:endParaRPr lang="zh-CN" altLang="en-US" sz="8000">
              <a:solidFill>
                <a:srgbClr val="C00000"/>
              </a:solidFill>
              <a:latin typeface="微软雅黑" panose="020B0503020204020204" charset="-122"/>
              <a:ea typeface="微软雅黑" panose="020B0503020204020204" charset="-122"/>
              <a:sym typeface="+mn-ea"/>
            </a:endParaRPr>
          </a:p>
          <a:p>
            <a:pPr algn="ctr">
              <a:lnSpc>
                <a:spcPct val="150000"/>
              </a:lnSpc>
            </a:pPr>
            <a:r>
              <a:rPr lang="zh-CN" altLang="en-US" sz="8000">
                <a:solidFill>
                  <a:srgbClr val="C00000"/>
                </a:solidFill>
                <a:latin typeface="微软雅黑" panose="020B0503020204020204" charset="-122"/>
                <a:ea typeface="微软雅黑" panose="020B0503020204020204" charset="-122"/>
              </a:rPr>
              <a:t>平面</a:t>
            </a:r>
            <a:r>
              <a:rPr lang="zh-CN" altLang="en-US" sz="8000">
                <a:solidFill>
                  <a:srgbClr val="C00000"/>
                </a:solidFill>
                <a:latin typeface="微软雅黑" panose="020B0503020204020204" charset="-122"/>
                <a:ea typeface="微软雅黑" panose="020B0503020204020204" charset="-122"/>
                <a:sym typeface="+mn-ea"/>
              </a:rPr>
              <a:t>图</a:t>
            </a:r>
            <a:r>
              <a:rPr lang="zh-CN" altLang="en-US" sz="8000">
                <a:solidFill>
                  <a:srgbClr val="C00000"/>
                </a:solidFill>
                <a:latin typeface="微软雅黑" panose="020B0503020204020204" charset="-122"/>
                <a:ea typeface="微软雅黑" panose="020B0503020204020204" charset="-122"/>
              </a:rPr>
              <a:t>展示</a:t>
            </a:r>
            <a:endParaRPr lang="zh-CN" altLang="en-US" sz="8000">
              <a:solidFill>
                <a:srgbClr val="C00000"/>
              </a:solidFill>
              <a:latin typeface="微软雅黑" panose="020B0503020204020204" charset="-122"/>
              <a:ea typeface="微软雅黑" panose="020B0503020204020204" charset="-122"/>
              <a:sym typeface="+mn-ea"/>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pic>
        <p:nvPicPr>
          <p:cNvPr id="7" name="图片 6" descr="体彩-党建03"/>
          <p:cNvPicPr>
            <a:picLocks noChangeAspect="1"/>
          </p:cNvPicPr>
          <p:nvPr/>
        </p:nvPicPr>
        <p:blipFill>
          <a:blip r:embed="rId2"/>
          <a:srcRect b="22925"/>
          <a:stretch>
            <a:fillRect/>
          </a:stretch>
        </p:blipFill>
        <p:spPr>
          <a:xfrm>
            <a:off x="1490204" y="2061210"/>
            <a:ext cx="17123691" cy="7920000"/>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sp>
        <p:nvSpPr>
          <p:cNvPr id="6" name="矩形 5"/>
          <p:cNvSpPr/>
          <p:nvPr/>
        </p:nvSpPr>
        <p:spPr>
          <a:xfrm>
            <a:off x="1517650" y="2058810"/>
            <a:ext cx="17068800" cy="7924800"/>
          </a:xfrm>
          <a:prstGeom prst="rect">
            <a:avLst/>
          </a:prstGeom>
          <a:solidFill>
            <a:srgbClr val="EEE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4" name="图片 3" descr="体彩-党建01"/>
          <p:cNvPicPr>
            <a:picLocks noChangeAspect="1"/>
          </p:cNvPicPr>
          <p:nvPr/>
        </p:nvPicPr>
        <p:blipFill>
          <a:blip r:embed="rId2"/>
          <a:stretch>
            <a:fillRect/>
          </a:stretch>
        </p:blipFill>
        <p:spPr>
          <a:xfrm>
            <a:off x="6300788" y="2613165"/>
            <a:ext cx="7502525" cy="6816090"/>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sp>
        <p:nvSpPr>
          <p:cNvPr id="7" name="文本框 27"/>
          <p:cNvSpPr txBox="1">
            <a:spLocks noChangeArrowheads="1"/>
          </p:cNvSpPr>
          <p:nvPr/>
        </p:nvSpPr>
        <p:spPr bwMode="auto">
          <a:xfrm>
            <a:off x="6623050" y="7114540"/>
            <a:ext cx="12022455" cy="33229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charset="0"/>
              </a:defRPr>
            </a:lvl1pPr>
            <a:lvl2pPr marL="742950" indent="-285750">
              <a:defRPr>
                <a:solidFill>
                  <a:schemeClr val="tx1"/>
                </a:solidFill>
                <a:latin typeface="Calibri" panose="020F0502020204030204" charset="0"/>
              </a:defRPr>
            </a:lvl2pPr>
            <a:lvl3pPr marL="1143000" indent="-228600">
              <a:defRPr>
                <a:solidFill>
                  <a:schemeClr val="tx1"/>
                </a:solidFill>
                <a:latin typeface="Calibri" panose="020F0502020204030204" charset="0"/>
              </a:defRPr>
            </a:lvl3pPr>
            <a:lvl4pPr marL="1600200" indent="-228600">
              <a:defRPr>
                <a:solidFill>
                  <a:schemeClr val="tx1"/>
                </a:solidFill>
                <a:latin typeface="Calibri" panose="020F0502020204030204" charset="0"/>
              </a:defRPr>
            </a:lvl4pPr>
            <a:lvl5pPr marL="2057400" indent="-228600">
              <a:defRPr>
                <a:solidFill>
                  <a:schemeClr val="tx1"/>
                </a:solidFill>
                <a:latin typeface="Calibri" panose="020F0502020204030204" charset="0"/>
              </a:defRPr>
            </a:lvl5pPr>
            <a:lvl6pPr marL="2514600" indent="-228600" defTabSz="457200" eaLnBrk="0" fontAlgn="base" hangingPunct="0">
              <a:spcBef>
                <a:spcPct val="0"/>
              </a:spcBef>
              <a:spcAft>
                <a:spcPct val="0"/>
              </a:spcAft>
              <a:defRPr>
                <a:solidFill>
                  <a:schemeClr val="tx1"/>
                </a:solidFill>
                <a:latin typeface="Calibri" panose="020F0502020204030204" charset="0"/>
              </a:defRPr>
            </a:lvl6pPr>
            <a:lvl7pPr marL="2971800" indent="-228600" defTabSz="457200" eaLnBrk="0" fontAlgn="base" hangingPunct="0">
              <a:spcBef>
                <a:spcPct val="0"/>
              </a:spcBef>
              <a:spcAft>
                <a:spcPct val="0"/>
              </a:spcAft>
              <a:defRPr>
                <a:solidFill>
                  <a:schemeClr val="tx1"/>
                </a:solidFill>
                <a:latin typeface="Calibri" panose="020F0502020204030204" charset="0"/>
              </a:defRPr>
            </a:lvl7pPr>
            <a:lvl8pPr marL="3429000" indent="-228600" defTabSz="457200" eaLnBrk="0" fontAlgn="base" hangingPunct="0">
              <a:spcBef>
                <a:spcPct val="0"/>
              </a:spcBef>
              <a:spcAft>
                <a:spcPct val="0"/>
              </a:spcAft>
              <a:defRPr>
                <a:solidFill>
                  <a:schemeClr val="tx1"/>
                </a:solidFill>
                <a:latin typeface="Calibri" panose="020F0502020204030204" charset="0"/>
              </a:defRPr>
            </a:lvl8pPr>
            <a:lvl9pPr marL="3886200" indent="-228600" defTabSz="457200" eaLnBrk="0" fontAlgn="base" hangingPunct="0">
              <a:spcBef>
                <a:spcPct val="0"/>
              </a:spcBef>
              <a:spcAft>
                <a:spcPct val="0"/>
              </a:spcAft>
              <a:defRPr>
                <a:solidFill>
                  <a:schemeClr val="tx1"/>
                </a:solidFill>
                <a:latin typeface="Calibri" panose="020F0502020204030204" charset="0"/>
              </a:defRPr>
            </a:lvl9pPr>
          </a:lstStyle>
          <a:p>
            <a:pPr algn="just">
              <a:lnSpc>
                <a:spcPct val="150000"/>
              </a:lnSpc>
            </a:pPr>
            <a:r>
              <a:rPr lang="zh-CN" altLang="en-US" sz="2800" dirty="0">
                <a:solidFill>
                  <a:prstClr val="black"/>
                </a:solidFill>
                <a:latin typeface="微软雅黑" panose="020B0503020204020204" charset="-122"/>
                <a:ea typeface="微软雅黑" panose="020B0503020204020204" charset="-122"/>
                <a:cs typeface="微软雅黑" panose="020B0503020204020204" charset="-122"/>
              </a:rPr>
              <a:t>       2019年1月19日中共中央印发</a:t>
            </a:r>
            <a:r>
              <a:rPr lang="zh-CN" altLang="en-US" sz="2800" dirty="0">
                <a:solidFill>
                  <a:srgbClr val="C00000"/>
                </a:solidFill>
                <a:latin typeface="微软雅黑" panose="020B0503020204020204" charset="-122"/>
                <a:ea typeface="微软雅黑" panose="020B0503020204020204" charset="-122"/>
                <a:cs typeface="微软雅黑" panose="020B0503020204020204" charset="-122"/>
              </a:rPr>
              <a:t>《关于加强党的政治建设的意见》</a:t>
            </a:r>
            <a:r>
              <a:rPr lang="zh-CN" altLang="en-US" sz="2800" dirty="0">
                <a:solidFill>
                  <a:prstClr val="black"/>
                </a:solidFill>
                <a:latin typeface="微软雅黑" panose="020B0503020204020204" charset="-122"/>
                <a:ea typeface="微软雅黑" panose="020B0503020204020204" charset="-122"/>
                <a:cs typeface="微软雅黑" panose="020B0503020204020204" charset="-122"/>
              </a:rPr>
              <a:t>，</a:t>
            </a:r>
            <a:r>
              <a:rPr lang="zh-CN" altLang="en-US" sz="2800" dirty="0">
                <a:solidFill>
                  <a:srgbClr val="C00000"/>
                </a:solidFill>
                <a:latin typeface="微软雅黑" panose="020B0503020204020204" charset="-122"/>
                <a:ea typeface="微软雅黑" panose="020B0503020204020204" charset="-122"/>
                <a:cs typeface="微软雅黑" panose="020B0503020204020204" charset="-122"/>
              </a:rPr>
              <a:t>《意见》</a:t>
            </a:r>
            <a:r>
              <a:rPr lang="zh-CN" altLang="en-US" sz="2800" dirty="0">
                <a:solidFill>
                  <a:prstClr val="black"/>
                </a:solidFill>
                <a:latin typeface="微软雅黑" panose="020B0503020204020204" charset="-122"/>
                <a:ea typeface="微软雅黑" panose="020B0503020204020204" charset="-122"/>
                <a:cs typeface="微软雅黑" panose="020B0503020204020204" charset="-122"/>
              </a:rPr>
              <a:t>要求，增强党内政治生活的时代性，主动适应信息时代新形势和党员队伍新变化，积极运用</a:t>
            </a:r>
            <a:r>
              <a:rPr lang="zh-CN" altLang="en-US" sz="2800" dirty="0">
                <a:solidFill>
                  <a:srgbClr val="C00000"/>
                </a:solidFill>
                <a:latin typeface="微软雅黑" panose="020B0503020204020204" charset="-122"/>
                <a:ea typeface="微软雅黑" panose="020B0503020204020204" charset="-122"/>
                <a:cs typeface="微软雅黑" panose="020B0503020204020204" charset="-122"/>
              </a:rPr>
              <a:t>互联网、大数据等新兴技术，</a:t>
            </a:r>
            <a:r>
              <a:rPr lang="zh-CN" altLang="en-US" sz="2800" dirty="0">
                <a:solidFill>
                  <a:prstClr val="black"/>
                </a:solidFill>
                <a:latin typeface="微软雅黑" panose="020B0503020204020204" charset="-122"/>
                <a:ea typeface="微软雅黑" panose="020B0503020204020204" charset="-122"/>
                <a:cs typeface="微软雅黑" panose="020B0503020204020204" charset="-122"/>
              </a:rPr>
              <a:t>创新党组织活动内容方式，推进</a:t>
            </a:r>
            <a:r>
              <a:rPr lang="zh-CN" altLang="en-US" sz="2800" dirty="0">
                <a:solidFill>
                  <a:srgbClr val="C00000"/>
                </a:solidFill>
                <a:latin typeface="微软雅黑" panose="020B0503020204020204" charset="-122"/>
                <a:ea typeface="微软雅黑" panose="020B0503020204020204" charset="-122"/>
                <a:cs typeface="微软雅黑" panose="020B0503020204020204" charset="-122"/>
              </a:rPr>
              <a:t>“智慧党建”，</a:t>
            </a:r>
            <a:r>
              <a:rPr lang="zh-CN" altLang="en-US" sz="2800" dirty="0">
                <a:solidFill>
                  <a:prstClr val="black"/>
                </a:solidFill>
                <a:latin typeface="微软雅黑" panose="020B0503020204020204" charset="-122"/>
                <a:ea typeface="微软雅黑" panose="020B0503020204020204" charset="-122"/>
                <a:cs typeface="微软雅黑" panose="020B0503020204020204" charset="-122"/>
              </a:rPr>
              <a:t>使党内政治生活始终充满活力，坚决防止和克服党内政治生活不讲创新、不讲活力、照搬照套的倾向。</a:t>
            </a:r>
            <a:endParaRPr lang="zh-CN" altLang="en-US" sz="2800" dirty="0">
              <a:solidFill>
                <a:prstClr val="black"/>
              </a:solidFill>
              <a:latin typeface="微软雅黑" panose="020B0503020204020204" charset="-122"/>
              <a:ea typeface="微软雅黑" panose="020B0503020204020204" charset="-122"/>
              <a:cs typeface="微软雅黑" panose="020B0503020204020204" charset="-122"/>
            </a:endParaRPr>
          </a:p>
        </p:txBody>
      </p:sp>
      <p:sp>
        <p:nvSpPr>
          <p:cNvPr id="9" name="文本框 3"/>
          <p:cNvSpPr txBox="1"/>
          <p:nvPr/>
        </p:nvSpPr>
        <p:spPr>
          <a:xfrm>
            <a:off x="667906" y="1770941"/>
            <a:ext cx="3063690" cy="760852"/>
          </a:xfrm>
          <a:prstGeom prst="rect">
            <a:avLst/>
          </a:prstGeom>
          <a:noFill/>
          <a:ln w="9525">
            <a:noFill/>
          </a:ln>
        </p:spPr>
        <p:txBody>
          <a:bodyPr wrap="none" lIns="0" tIns="0" rIns="0" bIns="0"/>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indent="0" eaLnBrk="1" hangingPunct="1">
              <a:lnSpc>
                <a:spcPct val="100000"/>
              </a:lnSpc>
              <a:spcBef>
                <a:spcPct val="0"/>
              </a:spcBef>
              <a:buFont typeface="Arial" panose="020B0604020202020204" pitchFamily="34" charset="0"/>
              <a:buNone/>
            </a:pPr>
            <a:r>
              <a:rPr lang="zh-CN" altLang="en-US" sz="5275" b="1" dirty="0">
                <a:solidFill>
                  <a:srgbClr val="F9BD00"/>
                </a:solidFill>
                <a:latin typeface="微软雅黑" panose="020B0503020204020204" charset="-122"/>
                <a:ea typeface="微软雅黑" panose="020B0503020204020204" charset="-122"/>
              </a:rPr>
              <a:t>☆政策背景</a:t>
            </a:r>
            <a:endParaRPr lang="zh-CN" altLang="en-US" sz="5275" b="1" dirty="0">
              <a:solidFill>
                <a:srgbClr val="F9BD00"/>
              </a:solidFill>
              <a:latin typeface="微软雅黑" panose="020B0503020204020204" charset="-122"/>
              <a:ea typeface="微软雅黑" panose="020B0503020204020204" charset="-122"/>
            </a:endParaRPr>
          </a:p>
        </p:txBody>
      </p:sp>
      <p:sp>
        <p:nvSpPr>
          <p:cNvPr id="11" name="矩形 10"/>
          <p:cNvSpPr/>
          <p:nvPr/>
        </p:nvSpPr>
        <p:spPr>
          <a:xfrm>
            <a:off x="6623050" y="2055482"/>
            <a:ext cx="11423461" cy="801370"/>
          </a:xfrm>
          <a:prstGeom prst="rect">
            <a:avLst/>
          </a:prstGeom>
        </p:spPr>
        <p:txBody>
          <a:bodyPr wrap="square">
            <a:spAutoFit/>
          </a:bodyPr>
          <a:lstStyle/>
          <a:p>
            <a:pPr algn="ctr"/>
            <a:r>
              <a:rPr lang="zh-CN" altLang="en-US" sz="4615" b="1" dirty="0" smtClean="0">
                <a:latin typeface="微软雅黑" panose="020B0503020204020204" charset="-122"/>
                <a:ea typeface="微软雅黑" panose="020B0503020204020204" charset="-122"/>
                <a:cs typeface="微软雅黑" panose="020B0503020204020204" charset="-122"/>
                <a:sym typeface="+mn-ea"/>
              </a:rPr>
              <a:t>阵地建设是基层党建的基石</a:t>
            </a:r>
            <a:endParaRPr lang="zh-CN" altLang="en-US" sz="4615" b="1" dirty="0">
              <a:latin typeface="微软雅黑" panose="020B0503020204020204" charset="-122"/>
              <a:ea typeface="微软雅黑" panose="020B0503020204020204" charset="-122"/>
              <a:cs typeface="微软雅黑" panose="020B0503020204020204" charset="-122"/>
              <a:sym typeface="+mn-ea"/>
            </a:endParaRPr>
          </a:p>
        </p:txBody>
      </p:sp>
      <p:pic>
        <p:nvPicPr>
          <p:cNvPr id="12" name="图片 11"/>
          <p:cNvPicPr>
            <a:picLocks noChangeAspect="1"/>
          </p:cNvPicPr>
          <p:nvPr/>
        </p:nvPicPr>
        <p:blipFill>
          <a:blip r:embed="rId2"/>
          <a:srcRect l="10868" r="19246"/>
          <a:stretch>
            <a:fillRect/>
          </a:stretch>
        </p:blipFill>
        <p:spPr>
          <a:xfrm>
            <a:off x="1049020" y="3268345"/>
            <a:ext cx="5282565" cy="7052945"/>
          </a:xfrm>
          <a:prstGeom prst="rect">
            <a:avLst/>
          </a:prstGeom>
        </p:spPr>
      </p:pic>
      <p:sp>
        <p:nvSpPr>
          <p:cNvPr id="13" name="矩形 12"/>
          <p:cNvSpPr/>
          <p:nvPr/>
        </p:nvSpPr>
        <p:spPr>
          <a:xfrm>
            <a:off x="6622415" y="4604385"/>
            <a:ext cx="12023090" cy="2030095"/>
          </a:xfrm>
          <a:prstGeom prst="rect">
            <a:avLst/>
          </a:prstGeom>
        </p:spPr>
        <p:txBody>
          <a:bodyPr wrap="square">
            <a:spAutoFit/>
          </a:bodyPr>
          <a:p>
            <a:pPr indent="355600">
              <a:lnSpc>
                <a:spcPct val="150000"/>
              </a:lnSpc>
              <a:spcAft>
                <a:spcPts val="0"/>
              </a:spcAft>
            </a:pPr>
            <a:r>
              <a:rPr lang="zh-CN" altLang="zh-CN" sz="2800" kern="100" dirty="0">
                <a:latin typeface="微软雅黑" panose="020B0503020204020204" charset="-122"/>
                <a:ea typeface="微软雅黑" panose="020B0503020204020204" charset="-122"/>
                <a:cs typeface="Times New Roman" panose="02020603050405020304" pitchFamily="18" charset="0"/>
              </a:rPr>
              <a:t>习近平总书记强调指出，</a:t>
            </a:r>
            <a:r>
              <a:rPr lang="en-US" altLang="zh-CN" sz="2800" kern="100" dirty="0">
                <a:solidFill>
                  <a:srgbClr val="C00000"/>
                </a:solidFill>
                <a:latin typeface="微软雅黑" panose="020B0503020204020204" charset="-122"/>
                <a:ea typeface="微软雅黑" panose="020B0503020204020204" charset="-122"/>
                <a:cs typeface="Times New Roman" panose="02020603050405020304" pitchFamily="18" charset="0"/>
              </a:rPr>
              <a:t>“</a:t>
            </a:r>
            <a:r>
              <a:rPr lang="zh-CN" altLang="zh-CN" sz="2800" kern="100" dirty="0">
                <a:solidFill>
                  <a:srgbClr val="C00000"/>
                </a:solidFill>
                <a:latin typeface="微软雅黑" panose="020B0503020204020204" charset="-122"/>
                <a:ea typeface="微软雅黑" panose="020B0503020204020204" charset="-122"/>
                <a:cs typeface="Times New Roman" panose="02020603050405020304" pitchFamily="18" charset="0"/>
              </a:rPr>
              <a:t>要高度重视信息化发展对党的建设的影响，做到网络发展到哪里党的工作就覆盖到哪里，充分运用信息技术改进党员教育管理、提高群众工作水平。</a:t>
            </a:r>
            <a:r>
              <a:rPr lang="en-US" altLang="zh-CN" sz="2800" kern="100" dirty="0">
                <a:solidFill>
                  <a:srgbClr val="C00000"/>
                </a:solidFill>
                <a:latin typeface="微软雅黑" panose="020B0503020204020204" charset="-122"/>
                <a:ea typeface="微软雅黑" panose="020B0503020204020204" charset="-122"/>
                <a:cs typeface="Times New Roman" panose="02020603050405020304" pitchFamily="18" charset="0"/>
              </a:rPr>
              <a:t>”</a:t>
            </a:r>
            <a:endParaRPr lang="zh-CN" altLang="zh-CN" sz="2800" dirty="0">
              <a:solidFill>
                <a:srgbClr val="C00000"/>
              </a:solidFill>
              <a:effectLst/>
              <a:latin typeface="微软雅黑" panose="020B0503020204020204" charset="-122"/>
              <a:ea typeface="微软雅黑" panose="020B0503020204020204" charset="-122"/>
              <a:cs typeface="宋体" panose="02010600030101010101" pitchFamily="2" charset="-122"/>
            </a:endParaRPr>
          </a:p>
        </p:txBody>
      </p:sp>
      <p:sp>
        <p:nvSpPr>
          <p:cNvPr id="14" name="矩形 13"/>
          <p:cNvSpPr/>
          <p:nvPr/>
        </p:nvSpPr>
        <p:spPr>
          <a:xfrm>
            <a:off x="6623050" y="3538220"/>
            <a:ext cx="12023090" cy="586105"/>
          </a:xfrm>
          <a:prstGeom prst="rect">
            <a:avLst/>
          </a:prstGeom>
        </p:spPr>
        <p:txBody>
          <a:bodyPr wrap="square">
            <a:spAutoFit/>
          </a:bodyPr>
          <a:p>
            <a:pPr indent="355600">
              <a:lnSpc>
                <a:spcPct val="115000"/>
              </a:lnSpc>
              <a:spcBef>
                <a:spcPts val="500"/>
              </a:spcBef>
              <a:spcAft>
                <a:spcPts val="1000"/>
              </a:spcAft>
            </a:pPr>
            <a:r>
              <a:rPr lang="zh-CN" altLang="zh-CN" sz="2800" dirty="0">
                <a:latin typeface="微软雅黑" panose="020B0503020204020204" charset="-122"/>
                <a:ea typeface="微软雅黑" panose="020B0503020204020204" charset="-122"/>
                <a:cs typeface="Times New Roman" panose="02020603050405020304" pitchFamily="18" charset="0"/>
              </a:rPr>
              <a:t>中国共产党历来重视党的建设</a:t>
            </a:r>
            <a:r>
              <a:rPr lang="en-US" altLang="zh-CN" sz="2800" u="sng" dirty="0">
                <a:latin typeface="微软雅黑" panose="020B0503020204020204" charset="-122"/>
                <a:ea typeface="微软雅黑" panose="020B0503020204020204" charset="-122"/>
                <a:cs typeface="Times New Roman" panose="02020603050405020304" pitchFamily="18" charset="0"/>
              </a:rPr>
              <a:t>,</a:t>
            </a:r>
            <a:r>
              <a:rPr lang="zh-CN" altLang="zh-CN" sz="2800" dirty="0">
                <a:solidFill>
                  <a:srgbClr val="C00000"/>
                </a:solidFill>
                <a:latin typeface="微软雅黑" panose="020B0503020204020204" charset="-122"/>
                <a:ea typeface="微软雅黑" panose="020B0503020204020204" charset="-122"/>
                <a:cs typeface="Times New Roman" panose="02020603050405020304" pitchFamily="18" charset="0"/>
              </a:rPr>
              <a:t>党的建设是中国革命和建设的一大法宝。</a:t>
            </a:r>
            <a:endParaRPr lang="zh-CN" altLang="zh-CN" sz="2800" dirty="0">
              <a:solidFill>
                <a:srgbClr val="C00000"/>
              </a:solidFill>
              <a:effectLst/>
              <a:latin typeface="微软雅黑" panose="020B0503020204020204" charset="-122"/>
              <a:ea typeface="微软雅黑" panose="020B0503020204020204" charset="-122"/>
              <a:cs typeface="Times New Roman" panose="02020603050405020304" pitchFamily="18"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sp>
        <p:nvSpPr>
          <p:cNvPr id="3" name="文本框 2"/>
          <p:cNvSpPr txBox="1"/>
          <p:nvPr/>
        </p:nvSpPr>
        <p:spPr>
          <a:xfrm>
            <a:off x="1714500" y="4993640"/>
            <a:ext cx="16701770" cy="1322070"/>
          </a:xfrm>
          <a:prstGeom prst="rect">
            <a:avLst/>
          </a:prstGeom>
          <a:noFill/>
        </p:spPr>
        <p:txBody>
          <a:bodyPr wrap="square" rtlCol="0">
            <a:spAutoFit/>
          </a:bodyPr>
          <a:p>
            <a:pPr algn="ctr"/>
            <a:r>
              <a:rPr lang="zh-CN" altLang="en-US" sz="8000">
                <a:solidFill>
                  <a:srgbClr val="C00000"/>
                </a:solidFill>
                <a:latin typeface="微软雅黑" panose="020B0503020204020204" charset="-122"/>
                <a:ea typeface="微软雅黑" panose="020B0503020204020204" charset="-122"/>
              </a:rPr>
              <a:t>尺寸示意</a:t>
            </a:r>
            <a:endParaRPr lang="zh-CN" altLang="en-US" sz="8000">
              <a:solidFill>
                <a:srgbClr val="C00000"/>
              </a:solidFill>
              <a:latin typeface="微软雅黑" panose="020B0503020204020204" charset="-122"/>
              <a:ea typeface="微软雅黑" panose="020B0503020204020204" charset="-122"/>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sp>
        <p:nvSpPr>
          <p:cNvPr id="5" name="文本框 4"/>
          <p:cNvSpPr txBox="1"/>
          <p:nvPr/>
        </p:nvSpPr>
        <p:spPr>
          <a:xfrm>
            <a:off x="15854363" y="10860405"/>
            <a:ext cx="3806825" cy="306705"/>
          </a:xfrm>
          <a:prstGeom prst="rect">
            <a:avLst/>
          </a:prstGeom>
          <a:noFill/>
        </p:spPr>
        <p:txBody>
          <a:bodyPr wrap="square" rtlCol="0" anchor="t">
            <a:spAutoFit/>
          </a:bodyPr>
          <a:p>
            <a:pPr algn="r"/>
            <a:r>
              <a:rPr lang="zh-CN" altLang="en-US" sz="1400">
                <a:solidFill>
                  <a:schemeClr val="bg2">
                    <a:lumMod val="75000"/>
                  </a:schemeClr>
                </a:solidFill>
                <a:latin typeface="微软雅黑 Light" panose="020B0502040204020203" charset="-122"/>
                <a:ea typeface="微软雅黑 Light" panose="020B0502040204020203" charset="-122"/>
              </a:rPr>
              <a:t>本方案版权归重庆金纬文化传媒有限公司所有</a:t>
            </a:r>
            <a:endParaRPr lang="zh-CN" altLang="en-US" sz="1400">
              <a:solidFill>
                <a:schemeClr val="bg2">
                  <a:lumMod val="75000"/>
                </a:schemeClr>
              </a:solidFill>
              <a:latin typeface="微软雅黑 Light" panose="020B0502040204020203" charset="-122"/>
              <a:ea typeface="微软雅黑 Light" panose="020B0502040204020203" charset="-122"/>
            </a:endParaRPr>
          </a:p>
        </p:txBody>
      </p:sp>
      <p:pic>
        <p:nvPicPr>
          <p:cNvPr id="3" name="图片 2" descr="体彩-确定稿"/>
          <p:cNvPicPr>
            <a:picLocks noChangeAspect="1"/>
          </p:cNvPicPr>
          <p:nvPr/>
        </p:nvPicPr>
        <p:blipFill>
          <a:blip r:embed="rId2"/>
          <a:stretch>
            <a:fillRect/>
          </a:stretch>
        </p:blipFill>
        <p:spPr>
          <a:xfrm>
            <a:off x="1005205" y="2036445"/>
            <a:ext cx="17829530" cy="8334375"/>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sp>
        <p:nvSpPr>
          <p:cNvPr id="5" name="文本框 4"/>
          <p:cNvSpPr txBox="1"/>
          <p:nvPr/>
        </p:nvSpPr>
        <p:spPr>
          <a:xfrm>
            <a:off x="15854363" y="10860405"/>
            <a:ext cx="3806825" cy="306705"/>
          </a:xfrm>
          <a:prstGeom prst="rect">
            <a:avLst/>
          </a:prstGeom>
          <a:noFill/>
        </p:spPr>
        <p:txBody>
          <a:bodyPr wrap="square" rtlCol="0" anchor="t">
            <a:spAutoFit/>
          </a:bodyPr>
          <a:p>
            <a:pPr algn="r"/>
            <a:r>
              <a:rPr lang="zh-CN" altLang="en-US" sz="1400">
                <a:solidFill>
                  <a:schemeClr val="bg2">
                    <a:lumMod val="75000"/>
                  </a:schemeClr>
                </a:solidFill>
                <a:latin typeface="微软雅黑 Light" panose="020B0502040204020203" charset="-122"/>
                <a:ea typeface="微软雅黑 Light" panose="020B0502040204020203" charset="-122"/>
              </a:rPr>
              <a:t>本方案版权归重庆金纬文化传媒有限公司所有</a:t>
            </a:r>
            <a:endParaRPr lang="zh-CN" altLang="en-US" sz="1400">
              <a:solidFill>
                <a:schemeClr val="bg2">
                  <a:lumMod val="75000"/>
                </a:schemeClr>
              </a:solidFill>
              <a:latin typeface="微软雅黑 Light" panose="020B0502040204020203" charset="-122"/>
              <a:ea typeface="微软雅黑 Light" panose="020B0502040204020203" charset="-122"/>
            </a:endParaRPr>
          </a:p>
        </p:txBody>
      </p:sp>
      <p:pic>
        <p:nvPicPr>
          <p:cNvPr id="2" name="图片 1" descr="体彩-确定稿"/>
          <p:cNvPicPr>
            <a:picLocks noChangeAspect="1"/>
          </p:cNvPicPr>
          <p:nvPr/>
        </p:nvPicPr>
        <p:blipFill>
          <a:blip r:embed="rId2"/>
          <a:stretch>
            <a:fillRect/>
          </a:stretch>
        </p:blipFill>
        <p:spPr>
          <a:xfrm>
            <a:off x="2924810" y="2185035"/>
            <a:ext cx="13435965" cy="7828280"/>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pic>
        <p:nvPicPr>
          <p:cNvPr id="3" name="图片 2" descr="体彩-确定稿"/>
          <p:cNvPicPr>
            <a:picLocks noChangeAspect="1"/>
          </p:cNvPicPr>
          <p:nvPr/>
        </p:nvPicPr>
        <p:blipFill>
          <a:blip r:embed="rId2"/>
          <a:stretch>
            <a:fillRect/>
          </a:stretch>
        </p:blipFill>
        <p:spPr>
          <a:xfrm>
            <a:off x="5426075" y="2161540"/>
            <a:ext cx="8347075" cy="7941310"/>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sp>
        <p:nvSpPr>
          <p:cNvPr id="3" name="文本框 2"/>
          <p:cNvSpPr txBox="1"/>
          <p:nvPr/>
        </p:nvSpPr>
        <p:spPr>
          <a:xfrm>
            <a:off x="1714500" y="4993640"/>
            <a:ext cx="16701770" cy="1322070"/>
          </a:xfrm>
          <a:prstGeom prst="rect">
            <a:avLst/>
          </a:prstGeom>
          <a:noFill/>
        </p:spPr>
        <p:txBody>
          <a:bodyPr wrap="square" rtlCol="0">
            <a:spAutoFit/>
          </a:bodyPr>
          <a:p>
            <a:pPr algn="ctr"/>
            <a:r>
              <a:rPr lang="zh-CN" altLang="en-US" sz="8000">
                <a:solidFill>
                  <a:srgbClr val="C00000"/>
                </a:solidFill>
                <a:latin typeface="微软雅黑" panose="020B0503020204020204" charset="-122"/>
                <a:ea typeface="微软雅黑" panose="020B0503020204020204" charset="-122"/>
              </a:rPr>
              <a:t>材质说明</a:t>
            </a:r>
            <a:endParaRPr lang="zh-CN" altLang="en-US" sz="8000">
              <a:solidFill>
                <a:srgbClr val="C00000"/>
              </a:solidFill>
              <a:latin typeface="微软雅黑" panose="020B0503020204020204" charset="-122"/>
              <a:ea typeface="微软雅黑" panose="020B0503020204020204" charset="-122"/>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pic>
        <p:nvPicPr>
          <p:cNvPr id="10" name="图片 9" descr="体彩-确定稿"/>
          <p:cNvPicPr>
            <a:picLocks noChangeAspect="1"/>
          </p:cNvPicPr>
          <p:nvPr/>
        </p:nvPicPr>
        <p:blipFill>
          <a:blip r:embed="rId2"/>
          <a:stretch>
            <a:fillRect/>
          </a:stretch>
        </p:blipFill>
        <p:spPr>
          <a:xfrm>
            <a:off x="2260600" y="2556510"/>
            <a:ext cx="15582265" cy="7802245"/>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pic>
        <p:nvPicPr>
          <p:cNvPr id="10" name="图片 9" descr="C:\Users\Administrator\Desktop\新建文件夹 (8)\体彩-确定稿01.png体彩-确定稿01"/>
          <p:cNvPicPr>
            <a:picLocks noChangeAspect="1"/>
          </p:cNvPicPr>
          <p:nvPr/>
        </p:nvPicPr>
        <p:blipFill>
          <a:blip r:embed="rId2"/>
          <a:srcRect/>
          <a:stretch>
            <a:fillRect/>
          </a:stretch>
        </p:blipFill>
        <p:spPr>
          <a:xfrm>
            <a:off x="2686050" y="2132965"/>
            <a:ext cx="12518390" cy="8305165"/>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pic>
        <p:nvPicPr>
          <p:cNvPr id="10" name="图片 9" descr="C:\Users\Administrator\Desktop\新建文件夹 (8)\体彩-确定稿03.png体彩-确定稿03"/>
          <p:cNvPicPr>
            <a:picLocks noChangeAspect="1"/>
          </p:cNvPicPr>
          <p:nvPr/>
        </p:nvPicPr>
        <p:blipFill>
          <a:blip r:embed="rId2"/>
          <a:srcRect/>
          <a:stretch>
            <a:fillRect/>
          </a:stretch>
        </p:blipFill>
        <p:spPr>
          <a:xfrm>
            <a:off x="3942398" y="2556510"/>
            <a:ext cx="10449560" cy="7802245"/>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sp>
        <p:nvSpPr>
          <p:cNvPr id="8" name="Rectangle 7"/>
          <p:cNvSpPr>
            <a:spLocks noChangeArrowheads="1"/>
          </p:cNvSpPr>
          <p:nvPr/>
        </p:nvSpPr>
        <p:spPr bwMode="auto">
          <a:xfrm>
            <a:off x="1668145" y="4582160"/>
            <a:ext cx="16767810" cy="55860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50780" tIns="75390" rIns="150780" bIns="75390" numCol="1" anchor="ctr" anchorCtr="0" compatLnSpc="1">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30000"/>
              </a:lnSpc>
              <a:spcBef>
                <a:spcPts val="0"/>
              </a:spcBef>
              <a:spcAft>
                <a:spcPts val="0"/>
              </a:spcAft>
              <a:buClrTx/>
              <a:buSzTx/>
            </a:pPr>
            <a:r>
              <a:rPr kumimoji="0" lang="zh-CN" altLang="en-US" sz="3200" b="1" i="0" u="none" strike="noStrike" cap="none" normalizeH="0" baseline="0" dirty="0" smtClean="0">
                <a:ln>
                  <a:noFill/>
                </a:ln>
                <a:solidFill>
                  <a:srgbClr val="C00000"/>
                </a:solidFill>
                <a:effectLst/>
                <a:latin typeface="微软雅黑" panose="020B0503020204020204" charset="-122"/>
                <a:ea typeface="微软雅黑" panose="020B0503020204020204" charset="-122"/>
                <a:cs typeface="Times New Roman" panose="02020603050405020304" pitchFamily="18" charset="0"/>
              </a:rPr>
              <a:t>具体要求：</a:t>
            </a:r>
            <a:endParaRPr kumimoji="0" lang="en-US" altLang="zh-CN" sz="3200" b="1" i="0" u="none" strike="noStrike" cap="none" normalizeH="0" baseline="0" dirty="0" smtClean="0">
              <a:ln>
                <a:noFill/>
              </a:ln>
              <a:solidFill>
                <a:srgbClr val="C00000"/>
              </a:solidFill>
              <a:effectLst/>
              <a:latin typeface="微软雅黑" panose="020B0503020204020204" charset="-122"/>
              <a:ea typeface="微软雅黑" panose="020B0503020204020204" charset="-122"/>
              <a:cs typeface="Times New Roman" panose="02020603050405020304" pitchFamily="18" charset="0"/>
            </a:endParaRPr>
          </a:p>
          <a:p>
            <a:pPr marL="0" marR="0" lvl="0" indent="0" algn="l" defTabSz="914400" rtl="0" eaLnBrk="0" fontAlgn="base" latinLnBrk="0" hangingPunct="0">
              <a:lnSpc>
                <a:spcPct val="130000"/>
              </a:lnSpc>
              <a:spcBef>
                <a:spcPts val="0"/>
              </a:spcBef>
              <a:spcAft>
                <a:spcPts val="0"/>
              </a:spcAft>
              <a:buClrTx/>
              <a:buSzTx/>
              <a:buFontTx/>
              <a:buChar char="•"/>
            </a:pPr>
            <a:r>
              <a:rPr kumimoji="0" lang="zh-CN" altLang="en-US" sz="2400" i="0" u="none" strike="noStrike" cap="none" normalizeH="0" baseline="0" dirty="0" smtClean="0">
                <a:ln>
                  <a:noFill/>
                </a:ln>
                <a:solidFill>
                  <a:schemeClr val="tx1"/>
                </a:solidFill>
                <a:effectLst/>
                <a:latin typeface="微软雅黑" panose="020B0503020204020204" charset="-122"/>
                <a:ea typeface="微软雅黑" panose="020B0503020204020204" charset="-122"/>
                <a:cs typeface="Times New Roman" panose="02020603050405020304" pitchFamily="18" charset="0"/>
              </a:rPr>
              <a:t>以习近平新时代中国特色社会主义思想为中心内容，建立较为完备的</a:t>
            </a:r>
            <a:r>
              <a:rPr kumimoji="0" lang="zh-CN" altLang="en-US" sz="2400" i="0" u="none" strike="noStrike" cap="none" normalizeH="0" baseline="0" dirty="0" smtClean="0">
                <a:ln>
                  <a:noFill/>
                </a:ln>
                <a:solidFill>
                  <a:srgbClr val="FF0000"/>
                </a:solidFill>
                <a:effectLst/>
                <a:latin typeface="微软雅黑" panose="020B0503020204020204" charset="-122"/>
                <a:ea typeface="微软雅黑" panose="020B0503020204020204" charset="-122"/>
                <a:cs typeface="Times New Roman" panose="02020603050405020304" pitchFamily="18" charset="0"/>
              </a:rPr>
              <a:t>课程体系。</a:t>
            </a:r>
            <a:endParaRPr kumimoji="0" lang="zh-CN" altLang="en-US" sz="2400" i="0" u="none" strike="noStrike" cap="none" normalizeH="0" baseline="0" dirty="0" smtClean="0">
              <a:ln>
                <a:noFill/>
              </a:ln>
              <a:solidFill>
                <a:schemeClr val="tx1"/>
              </a:solidFill>
              <a:effectLst/>
              <a:latin typeface="微软雅黑" panose="020B0503020204020204" charset="-122"/>
              <a:ea typeface="微软雅黑" panose="020B0503020204020204" charset="-122"/>
            </a:endParaRPr>
          </a:p>
          <a:p>
            <a:pPr lvl="0">
              <a:lnSpc>
                <a:spcPct val="130000"/>
              </a:lnSpc>
              <a:spcBef>
                <a:spcPts val="0"/>
              </a:spcBef>
              <a:spcAft>
                <a:spcPts val="0"/>
              </a:spcAft>
              <a:buFontTx/>
              <a:buChar char="•"/>
            </a:pPr>
            <a:r>
              <a:rPr kumimoji="0" lang="zh-CN" altLang="en-US" sz="2400" i="0" u="none" strike="noStrike" cap="none" normalizeH="0" baseline="0" dirty="0" smtClean="0">
                <a:ln>
                  <a:noFill/>
                </a:ln>
                <a:solidFill>
                  <a:schemeClr val="tx1"/>
                </a:solidFill>
                <a:effectLst/>
                <a:latin typeface="微软雅黑" panose="020B0503020204020204" charset="-122"/>
                <a:ea typeface="微软雅黑" panose="020B0503020204020204" charset="-122"/>
                <a:cs typeface="Times New Roman" panose="02020603050405020304" pitchFamily="18" charset="0"/>
              </a:rPr>
              <a:t>坚持</a:t>
            </a:r>
            <a:r>
              <a:rPr kumimoji="0" lang="zh-CN" altLang="en-US" sz="2400" i="0" u="none" strike="noStrike" cap="none" normalizeH="0" baseline="0" dirty="0" smtClean="0">
                <a:ln>
                  <a:noFill/>
                </a:ln>
                <a:solidFill>
                  <a:srgbClr val="FF0000"/>
                </a:solidFill>
                <a:effectLst/>
                <a:latin typeface="微软雅黑" panose="020B0503020204020204" charset="-122"/>
                <a:ea typeface="微软雅黑" panose="020B0503020204020204" charset="-122"/>
                <a:cs typeface="Times New Roman" panose="02020603050405020304" pitchFamily="18" charset="0"/>
              </a:rPr>
              <a:t>集中培训、集体学习、个人自学</a:t>
            </a:r>
            <a:r>
              <a:rPr kumimoji="0" lang="zh-CN" altLang="en-US" sz="2400" i="0" u="none" strike="noStrike" cap="none" normalizeH="0" baseline="0" dirty="0" smtClean="0">
                <a:ln>
                  <a:noFill/>
                </a:ln>
                <a:solidFill>
                  <a:schemeClr val="tx1"/>
                </a:solidFill>
                <a:effectLst/>
                <a:latin typeface="微软雅黑" panose="020B0503020204020204" charset="-122"/>
                <a:ea typeface="微软雅黑" panose="020B0503020204020204" charset="-122"/>
                <a:cs typeface="Times New Roman" panose="02020603050405020304" pitchFamily="18" charset="0"/>
              </a:rPr>
              <a:t>和组织生活、实践锻炼有机结合、增强党员教育培训工作的规范性、针对性、系统性，</a:t>
            </a:r>
            <a:r>
              <a:rPr lang="zh-CN" altLang="zh-CN" sz="2400" kern="100" dirty="0">
                <a:latin typeface="微软雅黑" panose="020B0503020204020204" charset="-122"/>
                <a:ea typeface="微软雅黑" panose="020B0503020204020204" charset="-122"/>
                <a:cs typeface="Times New Roman" panose="02020603050405020304" pitchFamily="18" charset="0"/>
              </a:rPr>
              <a:t>强调利用业余时间</a:t>
            </a:r>
            <a:r>
              <a:rPr lang="zh-CN" altLang="zh-CN" sz="2400" kern="100" dirty="0" smtClean="0">
                <a:latin typeface="微软雅黑" panose="020B0503020204020204" charset="-122"/>
                <a:ea typeface="微软雅黑" panose="020B0503020204020204" charset="-122"/>
                <a:cs typeface="Times New Roman" panose="02020603050405020304" pitchFamily="18" charset="0"/>
              </a:rPr>
              <a:t>自学</a:t>
            </a:r>
            <a:r>
              <a:rPr lang="zh-CN" altLang="en-US" sz="2400" kern="100" dirty="0" smtClean="0">
                <a:latin typeface="微软雅黑" panose="020B0503020204020204" charset="-122"/>
                <a:ea typeface="微软雅黑" panose="020B0503020204020204" charset="-122"/>
                <a:cs typeface="Times New Roman" panose="02020603050405020304" pitchFamily="18" charset="0"/>
              </a:rPr>
              <a:t>。</a:t>
            </a:r>
            <a:endParaRPr kumimoji="0" lang="zh-CN" altLang="en-US" sz="2400" i="0" u="none" strike="noStrike" cap="none" normalizeH="0" baseline="0" dirty="0" smtClean="0">
              <a:ln>
                <a:noFill/>
              </a:ln>
              <a:solidFill>
                <a:schemeClr val="tx1"/>
              </a:solidFill>
              <a:effectLst/>
              <a:latin typeface="微软雅黑" panose="020B0503020204020204" charset="-122"/>
              <a:ea typeface="微软雅黑" panose="020B0503020204020204" charset="-122"/>
            </a:endParaRPr>
          </a:p>
          <a:p>
            <a:pPr marL="0" marR="0" lvl="0" indent="0" algn="l" defTabSz="914400" rtl="0" eaLnBrk="0" fontAlgn="base" latinLnBrk="0" hangingPunct="0">
              <a:lnSpc>
                <a:spcPct val="130000"/>
              </a:lnSpc>
              <a:spcBef>
                <a:spcPts val="0"/>
              </a:spcBef>
              <a:spcAft>
                <a:spcPts val="0"/>
              </a:spcAft>
              <a:buClrTx/>
              <a:buSzTx/>
              <a:buFontTx/>
              <a:buChar char="•"/>
            </a:pPr>
            <a:r>
              <a:rPr kumimoji="0" lang="zh-CN" altLang="en-US" sz="2400" i="0" u="none" strike="noStrike" cap="none" normalizeH="0" baseline="0" dirty="0" smtClean="0">
                <a:ln>
                  <a:noFill/>
                </a:ln>
                <a:solidFill>
                  <a:schemeClr val="tx1"/>
                </a:solidFill>
                <a:effectLst/>
                <a:latin typeface="微软雅黑" panose="020B0503020204020204" charset="-122"/>
                <a:ea typeface="微软雅黑" panose="020B0503020204020204" charset="-122"/>
                <a:cs typeface="Times New Roman" panose="02020603050405020304" pitchFamily="18" charset="0"/>
              </a:rPr>
              <a:t>探索</a:t>
            </a:r>
            <a:r>
              <a:rPr kumimoji="0" lang="zh-CN" altLang="en-US" sz="2400" i="0" u="none" strike="noStrike" cap="none" normalizeH="0" baseline="0" dirty="0" smtClean="0">
                <a:ln>
                  <a:noFill/>
                </a:ln>
                <a:solidFill>
                  <a:srgbClr val="FF0000"/>
                </a:solidFill>
                <a:effectLst/>
                <a:latin typeface="微软雅黑" panose="020B0503020204020204" charset="-122"/>
                <a:ea typeface="微软雅黑" panose="020B0503020204020204" charset="-122"/>
                <a:cs typeface="Times New Roman" panose="02020603050405020304" pitchFamily="18" charset="0"/>
              </a:rPr>
              <a:t>“课堂</a:t>
            </a:r>
            <a:r>
              <a:rPr kumimoji="0" lang="en-US" altLang="zh-CN" sz="2400" i="0" u="none" strike="noStrike" cap="none" normalizeH="0" baseline="0" dirty="0" smtClean="0">
                <a:ln>
                  <a:noFill/>
                </a:ln>
                <a:solidFill>
                  <a:srgbClr val="FF0000"/>
                </a:solidFill>
                <a:effectLst/>
                <a:latin typeface="微软雅黑" panose="020B0503020204020204" charset="-122"/>
                <a:ea typeface="微软雅黑" panose="020B0503020204020204" charset="-122"/>
                <a:cs typeface="Times New Roman" panose="02020603050405020304" pitchFamily="18" charset="0"/>
              </a:rPr>
              <a:t>+</a:t>
            </a:r>
            <a:r>
              <a:rPr kumimoji="0" lang="zh-CN" altLang="en-US" sz="2400" i="0" u="none" strike="noStrike" cap="none" normalizeH="0" baseline="0" dirty="0" smtClean="0">
                <a:ln>
                  <a:noFill/>
                </a:ln>
                <a:solidFill>
                  <a:srgbClr val="FF0000"/>
                </a:solidFill>
                <a:effectLst/>
                <a:latin typeface="微软雅黑" panose="020B0503020204020204" charset="-122"/>
                <a:ea typeface="微软雅黑" panose="020B0503020204020204" charset="-122"/>
                <a:cs typeface="Times New Roman" panose="02020603050405020304" pitchFamily="18" charset="0"/>
              </a:rPr>
              <a:t>基地”</a:t>
            </a:r>
            <a:r>
              <a:rPr kumimoji="0" lang="zh-CN" altLang="en-US" sz="2400" i="0" u="none" strike="noStrike" cap="none" normalizeH="0" baseline="0" dirty="0" smtClean="0">
                <a:ln>
                  <a:noFill/>
                </a:ln>
                <a:solidFill>
                  <a:schemeClr val="tx1"/>
                </a:solidFill>
                <a:effectLst/>
                <a:latin typeface="微软雅黑" panose="020B0503020204020204" charset="-122"/>
                <a:ea typeface="微软雅黑" panose="020B0503020204020204" charset="-122"/>
                <a:cs typeface="Times New Roman" panose="02020603050405020304" pitchFamily="18" charset="0"/>
              </a:rPr>
              <a:t>实训模式、增强教育培训的吸引力感染力。</a:t>
            </a:r>
            <a:endParaRPr kumimoji="0" lang="zh-CN" altLang="en-US" sz="2400" i="0" u="none" strike="noStrike" cap="none" normalizeH="0" baseline="0" dirty="0" smtClean="0">
              <a:ln>
                <a:noFill/>
              </a:ln>
              <a:solidFill>
                <a:schemeClr val="tx1"/>
              </a:solidFill>
              <a:effectLst/>
              <a:latin typeface="微软雅黑" panose="020B0503020204020204" charset="-122"/>
              <a:ea typeface="微软雅黑" panose="020B0503020204020204" charset="-122"/>
            </a:endParaRPr>
          </a:p>
          <a:p>
            <a:pPr marL="0" marR="0" lvl="0" indent="0" algn="l" defTabSz="914400" rtl="0" eaLnBrk="0" fontAlgn="base" latinLnBrk="0" hangingPunct="0">
              <a:lnSpc>
                <a:spcPct val="130000"/>
              </a:lnSpc>
              <a:spcBef>
                <a:spcPts val="0"/>
              </a:spcBef>
              <a:spcAft>
                <a:spcPts val="0"/>
              </a:spcAft>
              <a:buClrTx/>
              <a:buSzTx/>
              <a:buFontTx/>
              <a:buChar char="•"/>
            </a:pPr>
            <a:r>
              <a:rPr kumimoji="0" lang="zh-CN" altLang="en-US" sz="2400" i="0" u="none" strike="noStrike" cap="none" normalizeH="0" baseline="0" dirty="0" smtClean="0">
                <a:ln>
                  <a:noFill/>
                </a:ln>
                <a:solidFill>
                  <a:srgbClr val="000000"/>
                </a:solidFill>
                <a:effectLst/>
                <a:latin typeface="微软雅黑" panose="020B0503020204020204" charset="-122"/>
                <a:ea typeface="微软雅黑" panose="020B0503020204020204" charset="-122"/>
                <a:cs typeface="Times New Roman" panose="02020603050405020304" pitchFamily="18" charset="0"/>
              </a:rPr>
              <a:t>推动党员教育</a:t>
            </a:r>
            <a:r>
              <a:rPr kumimoji="0" lang="zh-CN" altLang="en-US" sz="2400" i="0" u="none" strike="noStrike" cap="none" normalizeH="0" baseline="0" dirty="0" smtClean="0">
                <a:ln>
                  <a:noFill/>
                </a:ln>
                <a:solidFill>
                  <a:srgbClr val="FF0000"/>
                </a:solidFill>
                <a:effectLst/>
                <a:latin typeface="微软雅黑" panose="020B0503020204020204" charset="-122"/>
                <a:ea typeface="微软雅黑" panose="020B0503020204020204" charset="-122"/>
                <a:cs typeface="Times New Roman" panose="02020603050405020304" pitchFamily="18" charset="0"/>
              </a:rPr>
              <a:t>信息化平台一体化建设</a:t>
            </a:r>
            <a:r>
              <a:rPr kumimoji="0" lang="zh-CN" altLang="en-US" sz="2400" i="0" u="none" strike="noStrike" cap="none" normalizeH="0" baseline="0" dirty="0" smtClean="0">
                <a:ln>
                  <a:noFill/>
                </a:ln>
                <a:solidFill>
                  <a:srgbClr val="000000"/>
                </a:solidFill>
                <a:effectLst/>
                <a:latin typeface="微软雅黑" panose="020B0503020204020204" charset="-122"/>
                <a:ea typeface="微软雅黑" panose="020B0503020204020204" charset="-122"/>
                <a:cs typeface="Times New Roman" panose="02020603050405020304" pitchFamily="18" charset="0"/>
              </a:rPr>
              <a:t>、完善学用功能、构建更为便捷高效的网络学习阵地。</a:t>
            </a:r>
            <a:endParaRPr kumimoji="0" lang="zh-CN" altLang="en-US" sz="2400" i="0" u="none" strike="noStrike" cap="none" normalizeH="0" baseline="0" dirty="0" smtClean="0">
              <a:ln>
                <a:noFill/>
              </a:ln>
              <a:solidFill>
                <a:schemeClr val="tx1"/>
              </a:solidFill>
              <a:effectLst/>
              <a:latin typeface="微软雅黑" panose="020B0503020204020204" charset="-122"/>
              <a:ea typeface="微软雅黑" panose="020B0503020204020204" charset="-122"/>
            </a:endParaRPr>
          </a:p>
          <a:p>
            <a:pPr marL="0" marR="0" lvl="0" indent="0" algn="l" defTabSz="914400" rtl="0" eaLnBrk="0" fontAlgn="base" latinLnBrk="0" hangingPunct="0">
              <a:lnSpc>
                <a:spcPct val="130000"/>
              </a:lnSpc>
              <a:spcBef>
                <a:spcPts val="0"/>
              </a:spcBef>
              <a:spcAft>
                <a:spcPts val="0"/>
              </a:spcAft>
              <a:buClrTx/>
              <a:buSzTx/>
              <a:buFontTx/>
              <a:buChar char="•"/>
            </a:pPr>
            <a:r>
              <a:rPr kumimoji="0" lang="zh-CN" altLang="en-US" sz="2400" i="0" u="none" strike="noStrike" cap="none" normalizeH="0" baseline="0" dirty="0" smtClean="0">
                <a:ln>
                  <a:noFill/>
                </a:ln>
                <a:solidFill>
                  <a:srgbClr val="000000"/>
                </a:solidFill>
                <a:effectLst/>
                <a:latin typeface="微软雅黑" panose="020B0503020204020204" charset="-122"/>
                <a:ea typeface="微软雅黑" panose="020B0503020204020204" charset="-122"/>
                <a:cs typeface="Times New Roman" panose="02020603050405020304" pitchFamily="18" charset="0"/>
              </a:rPr>
              <a:t>坚持</a:t>
            </a:r>
            <a:r>
              <a:rPr kumimoji="0" lang="zh-CN" altLang="en-US" sz="2400" i="0" u="none" strike="noStrike" cap="none" normalizeH="0" baseline="0" dirty="0" smtClean="0">
                <a:ln>
                  <a:noFill/>
                </a:ln>
                <a:solidFill>
                  <a:srgbClr val="FF0000"/>
                </a:solidFill>
                <a:effectLst/>
                <a:latin typeface="微软雅黑" panose="020B0503020204020204" charset="-122"/>
                <a:ea typeface="微软雅黑" panose="020B0503020204020204" charset="-122"/>
                <a:cs typeface="Times New Roman" panose="02020603050405020304" pitchFamily="18" charset="0"/>
              </a:rPr>
              <a:t>集中轮训</a:t>
            </a:r>
            <a:r>
              <a:rPr kumimoji="0" lang="zh-CN" altLang="en-US" sz="2400" i="0" u="none" strike="noStrike" cap="none" normalizeH="0" baseline="0" dirty="0" smtClean="0">
                <a:ln>
                  <a:noFill/>
                </a:ln>
                <a:solidFill>
                  <a:srgbClr val="000000"/>
                </a:solidFill>
                <a:effectLst/>
                <a:latin typeface="微软雅黑" panose="020B0503020204020204" charset="-122"/>
                <a:ea typeface="微软雅黑" panose="020B0503020204020204" charset="-122"/>
                <a:cs typeface="Times New Roman" panose="02020603050405020304" pitchFamily="18" charset="0"/>
              </a:rPr>
              <a:t>制度、各级党委（党组）每年就党员集中轮训工作作出安排、分期分批组织实施。</a:t>
            </a:r>
            <a:endParaRPr kumimoji="0" lang="zh-CN" altLang="en-US" sz="2400" i="0" u="none" strike="noStrike" cap="none" normalizeH="0" baseline="0" dirty="0" smtClean="0">
              <a:ln>
                <a:noFill/>
              </a:ln>
              <a:solidFill>
                <a:schemeClr val="tx1"/>
              </a:solidFill>
              <a:effectLst/>
              <a:latin typeface="微软雅黑" panose="020B0503020204020204" charset="-122"/>
              <a:ea typeface="微软雅黑" panose="020B0503020204020204" charset="-122"/>
            </a:endParaRPr>
          </a:p>
          <a:p>
            <a:pPr marL="0" marR="0" lvl="0" indent="0" algn="l" defTabSz="914400" rtl="0" eaLnBrk="0" fontAlgn="base" latinLnBrk="0" hangingPunct="0">
              <a:lnSpc>
                <a:spcPct val="130000"/>
              </a:lnSpc>
              <a:spcBef>
                <a:spcPts val="0"/>
              </a:spcBef>
              <a:spcAft>
                <a:spcPts val="0"/>
              </a:spcAft>
              <a:buClrTx/>
              <a:buSzTx/>
              <a:buFontTx/>
              <a:buChar char="•"/>
            </a:pPr>
            <a:r>
              <a:rPr kumimoji="0" lang="zh-CN" altLang="en-US" sz="2400" i="0" u="none" strike="noStrike" cap="none" normalizeH="0" baseline="0" dirty="0" smtClean="0">
                <a:ln>
                  <a:noFill/>
                </a:ln>
                <a:solidFill>
                  <a:srgbClr val="000000"/>
                </a:solidFill>
                <a:effectLst/>
                <a:latin typeface="微软雅黑" panose="020B0503020204020204" charset="-122"/>
                <a:ea typeface="微软雅黑" panose="020B0503020204020204" charset="-122"/>
                <a:cs typeface="Times New Roman" panose="02020603050405020304" pitchFamily="18" charset="0"/>
              </a:rPr>
              <a:t>落实</a:t>
            </a:r>
            <a:r>
              <a:rPr kumimoji="0" lang="zh-CN" altLang="en-US" sz="2400" i="0" u="none" strike="noStrike" cap="none" normalizeH="0" baseline="0" dirty="0" smtClean="0">
                <a:ln>
                  <a:noFill/>
                </a:ln>
                <a:solidFill>
                  <a:srgbClr val="FF0000"/>
                </a:solidFill>
                <a:effectLst/>
                <a:latin typeface="微软雅黑" panose="020B0503020204020204" charset="-122"/>
                <a:ea typeface="微软雅黑" panose="020B0503020204020204" charset="-122"/>
                <a:cs typeface="Times New Roman" panose="02020603050405020304" pitchFamily="18" charset="0"/>
              </a:rPr>
              <a:t>学时制度、</a:t>
            </a:r>
            <a:r>
              <a:rPr kumimoji="0" lang="zh-CN" altLang="en-US" sz="2400" i="0" u="none" strike="noStrike" cap="none" normalizeH="0" baseline="0" dirty="0" smtClean="0">
                <a:ln>
                  <a:noFill/>
                </a:ln>
                <a:solidFill>
                  <a:schemeClr val="tx1"/>
                </a:solidFill>
                <a:effectLst/>
                <a:latin typeface="微软雅黑" panose="020B0503020204020204" charset="-122"/>
                <a:ea typeface="微软雅黑" panose="020B0503020204020204" charset="-122"/>
                <a:cs typeface="Times New Roman" panose="02020603050405020304" pitchFamily="18" charset="0"/>
              </a:rPr>
              <a:t>党员每年参加集中培训和集体学习时间一般不少于</a:t>
            </a:r>
            <a:r>
              <a:rPr kumimoji="0" lang="en-US" altLang="zh-CN" sz="2400" i="0" u="none" strike="noStrike" cap="none" normalizeH="0" baseline="0" dirty="0" smtClean="0">
                <a:ln>
                  <a:noFill/>
                </a:ln>
                <a:solidFill>
                  <a:srgbClr val="FF0000"/>
                </a:solidFill>
                <a:effectLst/>
                <a:latin typeface="微软雅黑" panose="020B0503020204020204" charset="-122"/>
                <a:ea typeface="微软雅黑" panose="020B0503020204020204" charset="-122"/>
                <a:cs typeface="Times New Roman" panose="02020603050405020304" pitchFamily="18" charset="0"/>
              </a:rPr>
              <a:t>32</a:t>
            </a:r>
            <a:r>
              <a:rPr kumimoji="0" lang="zh-CN" altLang="en-US" sz="2400" i="0" u="none" strike="noStrike" cap="none" normalizeH="0" baseline="0" dirty="0" smtClean="0">
                <a:ln>
                  <a:noFill/>
                </a:ln>
                <a:solidFill>
                  <a:srgbClr val="FF0000"/>
                </a:solidFill>
                <a:effectLst/>
                <a:latin typeface="微软雅黑" panose="020B0503020204020204" charset="-122"/>
                <a:ea typeface="微软雅黑" panose="020B0503020204020204" charset="-122"/>
                <a:cs typeface="Times New Roman" panose="02020603050405020304" pitchFamily="18" charset="0"/>
              </a:rPr>
              <a:t>学时。</a:t>
            </a:r>
            <a:r>
              <a:rPr kumimoji="0" lang="zh-CN" altLang="en-US" sz="2400" i="0" u="none" strike="noStrike" cap="none" normalizeH="0" baseline="0" dirty="0" smtClean="0">
                <a:ln>
                  <a:noFill/>
                </a:ln>
                <a:solidFill>
                  <a:srgbClr val="000000"/>
                </a:solidFill>
                <a:effectLst/>
                <a:latin typeface="微软雅黑" panose="020B0503020204020204" charset="-122"/>
                <a:ea typeface="微软雅黑" panose="020B0503020204020204" charset="-122"/>
                <a:cs typeface="Times New Roman" panose="02020603050405020304" pitchFamily="18" charset="0"/>
              </a:rPr>
              <a:t>基层党组织书记和班子成员每年参加集中培训和集中学习的时间不少于</a:t>
            </a:r>
            <a:r>
              <a:rPr kumimoji="0" lang="en-US" altLang="zh-CN" sz="2400" i="0" u="none" strike="noStrike" cap="none" normalizeH="0" baseline="0" dirty="0" smtClean="0">
                <a:ln>
                  <a:noFill/>
                </a:ln>
                <a:solidFill>
                  <a:srgbClr val="FF0000"/>
                </a:solidFill>
                <a:effectLst/>
                <a:latin typeface="微软雅黑" panose="020B0503020204020204" charset="-122"/>
                <a:ea typeface="微软雅黑" panose="020B0503020204020204" charset="-122"/>
                <a:cs typeface="Times New Roman" panose="02020603050405020304" pitchFamily="18" charset="0"/>
              </a:rPr>
              <a:t>56</a:t>
            </a:r>
            <a:r>
              <a:rPr kumimoji="0" lang="zh-CN" altLang="en-US" sz="2400" i="0" u="none" strike="noStrike" cap="none" normalizeH="0" baseline="0" dirty="0" smtClean="0">
                <a:ln>
                  <a:noFill/>
                </a:ln>
                <a:solidFill>
                  <a:srgbClr val="FF0000"/>
                </a:solidFill>
                <a:effectLst/>
                <a:latin typeface="微软雅黑" panose="020B0503020204020204" charset="-122"/>
                <a:ea typeface="微软雅黑" panose="020B0503020204020204" charset="-122"/>
                <a:cs typeface="Times New Roman" panose="02020603050405020304" pitchFamily="18" charset="0"/>
              </a:rPr>
              <a:t>小时</a:t>
            </a:r>
            <a:r>
              <a:rPr kumimoji="0" lang="zh-CN" altLang="en-US" sz="2400" i="0" u="none" strike="noStrike" cap="none" normalizeH="0" baseline="0" dirty="0" smtClean="0">
                <a:ln>
                  <a:noFill/>
                </a:ln>
                <a:solidFill>
                  <a:srgbClr val="000000"/>
                </a:solidFill>
                <a:effectLst/>
                <a:latin typeface="微软雅黑" panose="020B0503020204020204" charset="-122"/>
                <a:ea typeface="微软雅黑" panose="020B0503020204020204" charset="-122"/>
                <a:cs typeface="Times New Roman" panose="02020603050405020304" pitchFamily="18" charset="0"/>
              </a:rPr>
              <a:t>、至少参加</a:t>
            </a:r>
            <a:r>
              <a:rPr kumimoji="0" lang="zh-CN" altLang="en-US" sz="2400" i="0" u="none" strike="noStrike" cap="none" normalizeH="0" baseline="0" dirty="0" smtClean="0">
                <a:ln>
                  <a:noFill/>
                </a:ln>
                <a:solidFill>
                  <a:srgbClr val="FF0000"/>
                </a:solidFill>
                <a:effectLst/>
                <a:latin typeface="微软雅黑" panose="020B0503020204020204" charset="-122"/>
                <a:ea typeface="微软雅黑" panose="020B0503020204020204" charset="-122"/>
                <a:cs typeface="Times New Roman" panose="02020603050405020304" pitchFamily="18" charset="0"/>
              </a:rPr>
              <a:t>一次集中培训</a:t>
            </a:r>
            <a:r>
              <a:rPr kumimoji="0" lang="zh-CN" altLang="en-US" sz="2400" i="0" u="none" strike="noStrike" cap="none" normalizeH="0" baseline="0" dirty="0" smtClean="0">
                <a:ln>
                  <a:noFill/>
                </a:ln>
                <a:solidFill>
                  <a:srgbClr val="000000"/>
                </a:solidFill>
                <a:effectLst/>
                <a:latin typeface="微软雅黑" panose="020B0503020204020204" charset="-122"/>
                <a:ea typeface="微软雅黑" panose="020B0503020204020204" charset="-122"/>
                <a:cs typeface="Times New Roman" panose="02020603050405020304" pitchFamily="18" charset="0"/>
              </a:rPr>
              <a:t>。</a:t>
            </a:r>
            <a:endParaRPr kumimoji="0" lang="zh-CN" altLang="en-US" sz="2400" i="0" u="none" strike="noStrike" cap="none" normalizeH="0" baseline="0" dirty="0" smtClean="0">
              <a:ln>
                <a:noFill/>
              </a:ln>
              <a:solidFill>
                <a:schemeClr val="tx1"/>
              </a:solidFill>
              <a:effectLst/>
              <a:latin typeface="微软雅黑" panose="020B0503020204020204" charset="-122"/>
              <a:ea typeface="微软雅黑" panose="020B0503020204020204" charset="-122"/>
            </a:endParaRPr>
          </a:p>
          <a:p>
            <a:pPr marL="0" marR="0" lvl="0" indent="0" algn="l" defTabSz="914400" rtl="0" eaLnBrk="0" fontAlgn="base" latinLnBrk="0" hangingPunct="0">
              <a:lnSpc>
                <a:spcPct val="130000"/>
              </a:lnSpc>
              <a:spcBef>
                <a:spcPts val="0"/>
              </a:spcBef>
              <a:spcAft>
                <a:spcPts val="0"/>
              </a:spcAft>
              <a:buClrTx/>
              <a:buSzTx/>
              <a:buFontTx/>
              <a:buChar char="•"/>
            </a:pPr>
            <a:r>
              <a:rPr kumimoji="0" lang="zh-CN" altLang="en-US" sz="2400" i="0" u="none" strike="noStrike" cap="none" normalizeH="0" baseline="0" dirty="0" smtClean="0">
                <a:ln>
                  <a:noFill/>
                </a:ln>
                <a:solidFill>
                  <a:srgbClr val="000000"/>
                </a:solidFill>
                <a:effectLst/>
                <a:latin typeface="微软雅黑" panose="020B0503020204020204" charset="-122"/>
                <a:ea typeface="微软雅黑" panose="020B0503020204020204" charset="-122"/>
                <a:cs typeface="Times New Roman" panose="02020603050405020304" pitchFamily="18" charset="0"/>
              </a:rPr>
              <a:t>要将党员教育培训工作作为党委（党组）书记抓基层党建工作</a:t>
            </a:r>
            <a:r>
              <a:rPr kumimoji="0" lang="zh-CN" altLang="en-US" sz="2400" i="0" u="none" strike="noStrike" cap="none" normalizeH="0" baseline="0" dirty="0" smtClean="0">
                <a:ln>
                  <a:noFill/>
                </a:ln>
                <a:solidFill>
                  <a:srgbClr val="FF0000"/>
                </a:solidFill>
                <a:effectLst/>
                <a:latin typeface="微软雅黑" panose="020B0503020204020204" charset="-122"/>
                <a:ea typeface="微软雅黑" panose="020B0503020204020204" charset="-122"/>
                <a:cs typeface="Times New Roman" panose="02020603050405020304" pitchFamily="18" charset="0"/>
              </a:rPr>
              <a:t>述职评议考核</a:t>
            </a:r>
            <a:r>
              <a:rPr kumimoji="0" lang="zh-CN" altLang="en-US" sz="2400" i="0" u="none" strike="noStrike" cap="none" normalizeH="0" baseline="0" dirty="0" smtClean="0">
                <a:ln>
                  <a:noFill/>
                </a:ln>
                <a:solidFill>
                  <a:srgbClr val="000000"/>
                </a:solidFill>
                <a:effectLst/>
                <a:latin typeface="微软雅黑" panose="020B0503020204020204" charset="-122"/>
                <a:ea typeface="微软雅黑" panose="020B0503020204020204" charset="-122"/>
                <a:cs typeface="Times New Roman" panose="02020603050405020304" pitchFamily="18" charset="0"/>
              </a:rPr>
              <a:t>的重要内容。</a:t>
            </a:r>
            <a:endParaRPr kumimoji="0" lang="zh-CN" altLang="en-US" sz="2400" i="0" u="none" strike="noStrike" cap="none" normalizeH="0" baseline="0" dirty="0" smtClean="0">
              <a:ln>
                <a:noFill/>
              </a:ln>
              <a:solidFill>
                <a:schemeClr val="tx1"/>
              </a:solidFill>
              <a:effectLst/>
              <a:latin typeface="微软雅黑" panose="020B0503020204020204" charset="-122"/>
              <a:ea typeface="微软雅黑" panose="020B0503020204020204" charset="-122"/>
            </a:endParaRPr>
          </a:p>
          <a:p>
            <a:pPr marL="0" marR="0" lvl="0" indent="0" algn="l" defTabSz="914400" rtl="0" eaLnBrk="0" fontAlgn="base" latinLnBrk="0" hangingPunct="0">
              <a:lnSpc>
                <a:spcPct val="130000"/>
              </a:lnSpc>
              <a:spcBef>
                <a:spcPts val="0"/>
              </a:spcBef>
              <a:spcAft>
                <a:spcPts val="0"/>
              </a:spcAft>
              <a:buClrTx/>
              <a:buSzTx/>
              <a:buFontTx/>
              <a:buChar char="•"/>
            </a:pPr>
            <a:r>
              <a:rPr kumimoji="0" lang="zh-CN" altLang="en-US" sz="2400" i="0" u="none" strike="noStrike" cap="none" normalizeH="0" baseline="0" dirty="0" smtClean="0">
                <a:ln>
                  <a:noFill/>
                </a:ln>
                <a:solidFill>
                  <a:srgbClr val="000000"/>
                </a:solidFill>
                <a:effectLst/>
                <a:latin typeface="微软雅黑" panose="020B0503020204020204" charset="-122"/>
                <a:ea typeface="微软雅黑" panose="020B0503020204020204" charset="-122"/>
                <a:cs typeface="Times New Roman" panose="02020603050405020304" pitchFamily="18" charset="0"/>
              </a:rPr>
              <a:t>将党员教育培训考核结果、作为党组织及党员</a:t>
            </a:r>
            <a:r>
              <a:rPr kumimoji="0" lang="zh-CN" altLang="en-US" sz="2400" i="0" u="none" strike="noStrike" cap="none" normalizeH="0" baseline="0" dirty="0" smtClean="0">
                <a:ln>
                  <a:noFill/>
                </a:ln>
                <a:solidFill>
                  <a:srgbClr val="FF0000"/>
                </a:solidFill>
                <a:effectLst/>
                <a:latin typeface="微软雅黑" panose="020B0503020204020204" charset="-122"/>
                <a:ea typeface="微软雅黑" panose="020B0503020204020204" charset="-122"/>
                <a:cs typeface="Times New Roman" panose="02020603050405020304" pitchFamily="18" charset="0"/>
              </a:rPr>
              <a:t>评先评优</a:t>
            </a:r>
            <a:r>
              <a:rPr kumimoji="0" lang="zh-CN" altLang="en-US" sz="2400" i="0" u="none" strike="noStrike" cap="none" normalizeH="0" baseline="0" dirty="0" smtClean="0">
                <a:ln>
                  <a:noFill/>
                </a:ln>
                <a:solidFill>
                  <a:srgbClr val="000000"/>
                </a:solidFill>
                <a:effectLst/>
                <a:latin typeface="微软雅黑" panose="020B0503020204020204" charset="-122"/>
                <a:ea typeface="微软雅黑" panose="020B0503020204020204" charset="-122"/>
                <a:cs typeface="Times New Roman" panose="02020603050405020304" pitchFamily="18" charset="0"/>
              </a:rPr>
              <a:t>的重要依据。</a:t>
            </a:r>
            <a:endParaRPr kumimoji="0" lang="zh-CN" altLang="en-US" sz="2400" i="0" u="none" strike="noStrike" cap="none" normalizeH="0" baseline="0" dirty="0" smtClean="0">
              <a:ln>
                <a:noFill/>
              </a:ln>
              <a:solidFill>
                <a:schemeClr val="tx1"/>
              </a:solidFill>
              <a:effectLst/>
              <a:latin typeface="微软雅黑" panose="020B0503020204020204" charset="-122"/>
              <a:ea typeface="微软雅黑" panose="020B0503020204020204" charset="-122"/>
            </a:endParaRPr>
          </a:p>
        </p:txBody>
      </p:sp>
      <p:sp>
        <p:nvSpPr>
          <p:cNvPr id="2" name="矩形 1"/>
          <p:cNvSpPr/>
          <p:nvPr/>
        </p:nvSpPr>
        <p:spPr>
          <a:xfrm>
            <a:off x="1668145" y="2339975"/>
            <a:ext cx="16768445" cy="2009775"/>
          </a:xfrm>
          <a:prstGeom prst="rect">
            <a:avLst/>
          </a:prstGeom>
        </p:spPr>
        <p:txBody>
          <a:bodyPr wrap="square">
            <a:spAutoFit/>
          </a:bodyPr>
          <a:lstStyle/>
          <a:p>
            <a:pPr indent="356870" algn="just">
              <a:lnSpc>
                <a:spcPct val="130000"/>
              </a:lnSpc>
              <a:spcBef>
                <a:spcPts val="0"/>
              </a:spcBef>
              <a:spcAft>
                <a:spcPts val="0"/>
              </a:spcAft>
            </a:pPr>
            <a:r>
              <a:rPr lang="zh-CN" altLang="zh-CN" sz="2400" dirty="0">
                <a:effectLst/>
                <a:latin typeface="微软雅黑" panose="020B0503020204020204" charset="-122"/>
                <a:ea typeface="微软雅黑" panose="020B0503020204020204" charset="-122"/>
                <a:cs typeface="宋体" panose="02010600030101010101" pitchFamily="2" charset="-122"/>
              </a:rPr>
              <a:t>《2019—2023年全国党员教育培训工作规划》提出，</a:t>
            </a:r>
            <a:endParaRPr lang="zh-CN" altLang="zh-CN" sz="2400" dirty="0">
              <a:effectLst/>
              <a:latin typeface="微软雅黑" panose="020B0503020204020204" charset="-122"/>
              <a:ea typeface="微软雅黑" panose="020B0503020204020204" charset="-122"/>
              <a:cs typeface="宋体" panose="02010600030101010101" pitchFamily="2" charset="-122"/>
            </a:endParaRPr>
          </a:p>
          <a:p>
            <a:pPr indent="356870" algn="just">
              <a:lnSpc>
                <a:spcPct val="130000"/>
              </a:lnSpc>
              <a:spcBef>
                <a:spcPts val="0"/>
              </a:spcBef>
              <a:spcAft>
                <a:spcPts val="0"/>
              </a:spcAft>
            </a:pPr>
            <a:r>
              <a:rPr lang="zh-CN" altLang="zh-CN" sz="2400" dirty="0">
                <a:effectLst/>
                <a:latin typeface="微软雅黑" panose="020B0503020204020204" charset="-122"/>
                <a:ea typeface="微软雅黑" panose="020B0503020204020204" charset="-122"/>
                <a:cs typeface="宋体" panose="02010600030101010101" pitchFamily="2" charset="-122"/>
              </a:rPr>
              <a:t>从2019-2023年开始，用5年时间，有计划分层次高质量党员教育培训把全体党员普遍培训一遍</a:t>
            </a:r>
            <a:endParaRPr lang="zh-CN" altLang="zh-CN" sz="2400" dirty="0">
              <a:effectLst/>
              <a:latin typeface="微软雅黑" panose="020B0503020204020204" charset="-122"/>
              <a:ea typeface="微软雅黑" panose="020B0503020204020204" charset="-122"/>
              <a:cs typeface="宋体" panose="02010600030101010101" pitchFamily="2" charset="-122"/>
            </a:endParaRPr>
          </a:p>
          <a:p>
            <a:pPr indent="356870" algn="just">
              <a:lnSpc>
                <a:spcPct val="130000"/>
              </a:lnSpc>
              <a:spcBef>
                <a:spcPts val="0"/>
              </a:spcBef>
              <a:spcAft>
                <a:spcPts val="0"/>
              </a:spcAft>
            </a:pPr>
            <a:r>
              <a:rPr lang="zh-CN" altLang="zh-CN" sz="2400" dirty="0">
                <a:effectLst/>
                <a:latin typeface="微软雅黑" panose="020B0503020204020204" charset="-122"/>
                <a:ea typeface="微软雅黑" panose="020B0503020204020204" charset="-122"/>
                <a:cs typeface="宋体" panose="02010600030101010101" pitchFamily="2" charset="-122"/>
              </a:rPr>
              <a:t>要创新运用信息化手段，完善学用功能，构建更为便捷高效的网络学习阵地，推进网络新媒体平台教育，提高党员教育培训现代化水平。坚持线上线下相结合，探索适应信息化发展趋势和受众特点的教育培训有效方式。</a:t>
            </a:r>
            <a:endParaRPr lang="zh-CN" altLang="zh-CN" sz="2400" dirty="0">
              <a:effectLst/>
              <a:latin typeface="微软雅黑" panose="020B0503020204020204" charset="-122"/>
              <a:ea typeface="微软雅黑" panose="020B0503020204020204" charset="-122"/>
              <a:cs typeface="宋体" panose="02010600030101010101" pitchFamily="2" charset="-122"/>
            </a:endParaRPr>
          </a:p>
        </p:txBody>
      </p:sp>
      <p:sp>
        <p:nvSpPr>
          <p:cNvPr id="10" name="矩形 9"/>
          <p:cNvSpPr/>
          <p:nvPr/>
        </p:nvSpPr>
        <p:spPr>
          <a:xfrm>
            <a:off x="2696528" y="1538769"/>
            <a:ext cx="14711045" cy="801370"/>
          </a:xfrm>
          <a:prstGeom prst="rect">
            <a:avLst/>
          </a:prstGeom>
        </p:spPr>
        <p:txBody>
          <a:bodyPr wrap="none">
            <a:spAutoFit/>
          </a:bodyPr>
          <a:lstStyle/>
          <a:p>
            <a:pPr algn="ctr"/>
            <a:r>
              <a:rPr lang="zh-CN" altLang="en-US" sz="4000" b="1" cap="all" spc="75" dirty="0" smtClean="0">
                <a:solidFill>
                  <a:schemeClr val="tx1">
                    <a:lumMod val="75000"/>
                    <a:lumOff val="25000"/>
                  </a:schemeClr>
                </a:solidFill>
                <a:effectLst/>
                <a:latin typeface="微软雅黑" panose="020B0503020204020204" charset="-122"/>
                <a:ea typeface="微软雅黑" panose="020B0503020204020204" charset="-122"/>
                <a:cs typeface="Times New Roman" panose="02020603050405020304" pitchFamily="18" charset="0"/>
                <a:sym typeface="+mn-ea"/>
              </a:rPr>
              <a:t>线上+线下的智慧化阵地建设是党员教育培训的重要手段</a:t>
            </a:r>
            <a:endParaRPr lang="zh-CN" altLang="en-US" sz="4000" b="1" cap="all" spc="75" dirty="0" smtClean="0">
              <a:solidFill>
                <a:schemeClr val="tx1">
                  <a:lumMod val="75000"/>
                  <a:lumOff val="25000"/>
                </a:schemeClr>
              </a:solidFill>
              <a:effectLst/>
              <a:latin typeface="微软雅黑" panose="020B0503020204020204" charset="-122"/>
              <a:ea typeface="微软雅黑" panose="020B0503020204020204" charset="-122"/>
              <a:cs typeface="Times New Roman" panose="02020603050405020304" pitchFamily="18" charset="0"/>
              <a:sym typeface="+mn-ea"/>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sp>
        <p:nvSpPr>
          <p:cNvPr id="20" name="矩形 19"/>
          <p:cNvSpPr/>
          <p:nvPr/>
        </p:nvSpPr>
        <p:spPr>
          <a:xfrm>
            <a:off x="4778375" y="1526536"/>
            <a:ext cx="10547350" cy="798830"/>
          </a:xfrm>
          <a:prstGeom prst="rect">
            <a:avLst/>
          </a:prstGeom>
        </p:spPr>
        <p:txBody>
          <a:bodyPr wrap="none">
            <a:spAutoFit/>
          </a:bodyPr>
          <a:p>
            <a:pPr>
              <a:lnSpc>
                <a:spcPct val="115000"/>
              </a:lnSpc>
              <a:spcBef>
                <a:spcPts val="500"/>
              </a:spcBef>
            </a:pPr>
            <a:r>
              <a:rPr lang="zh-CN" altLang="en-US" sz="4000" b="1" cap="all" spc="75" dirty="0" smtClean="0">
                <a:solidFill>
                  <a:schemeClr val="tx1">
                    <a:lumMod val="75000"/>
                    <a:lumOff val="25000"/>
                  </a:schemeClr>
                </a:solidFill>
                <a:effectLst/>
                <a:latin typeface="微软雅黑" panose="020B0503020204020204" charset="-122"/>
                <a:ea typeface="微软雅黑" panose="020B0503020204020204" charset="-122"/>
                <a:cs typeface="Times New Roman" panose="02020603050405020304" pitchFamily="18" charset="0"/>
              </a:rPr>
              <a:t>智慧阵地建设公共服务方案</a:t>
            </a:r>
            <a:r>
              <a:rPr lang="en-US" altLang="zh-CN" sz="4000" b="1" cap="all" spc="75" dirty="0" smtClean="0">
                <a:solidFill>
                  <a:schemeClr val="tx1">
                    <a:lumMod val="75000"/>
                    <a:lumOff val="25000"/>
                  </a:schemeClr>
                </a:solidFill>
                <a:effectLst/>
                <a:latin typeface="微软雅黑" panose="020B0503020204020204" charset="-122"/>
                <a:ea typeface="微软雅黑" panose="020B0503020204020204" charset="-122"/>
                <a:cs typeface="Times New Roman" panose="02020603050405020304" pitchFamily="18" charset="0"/>
              </a:rPr>
              <a:t>——</a:t>
            </a:r>
            <a:r>
              <a:rPr lang="zh-CN" altLang="en-US" sz="4000" b="1" cap="all" spc="75" dirty="0">
                <a:solidFill>
                  <a:schemeClr val="tx1">
                    <a:lumMod val="75000"/>
                    <a:lumOff val="25000"/>
                  </a:schemeClr>
                </a:solidFill>
                <a:latin typeface="微软雅黑" panose="020B0503020204020204" charset="-122"/>
                <a:ea typeface="微软雅黑" panose="020B0503020204020204" charset="-122"/>
                <a:cs typeface="Times New Roman" panose="02020603050405020304" pitchFamily="18" charset="0"/>
              </a:rPr>
              <a:t>权威内容</a:t>
            </a:r>
            <a:r>
              <a:rPr lang="en-US" altLang="zh-CN" sz="4000" b="1" cap="all" spc="75" dirty="0">
                <a:solidFill>
                  <a:schemeClr val="tx1">
                    <a:lumMod val="75000"/>
                    <a:lumOff val="25000"/>
                  </a:schemeClr>
                </a:solidFill>
                <a:latin typeface="微软雅黑" panose="020B0503020204020204" charset="-122"/>
                <a:ea typeface="微软雅黑" panose="020B0503020204020204" charset="-122"/>
                <a:cs typeface="Times New Roman" panose="02020603050405020304" pitchFamily="18" charset="0"/>
              </a:rPr>
              <a:t>+</a:t>
            </a:r>
            <a:r>
              <a:rPr lang="en-US" altLang="zh-CN" sz="4000" b="1" cap="all" spc="75" dirty="0" smtClean="0">
                <a:solidFill>
                  <a:schemeClr val="tx1">
                    <a:lumMod val="75000"/>
                    <a:lumOff val="25000"/>
                  </a:schemeClr>
                </a:solidFill>
                <a:latin typeface="微软雅黑" panose="020B0503020204020204" charset="-122"/>
                <a:ea typeface="微软雅黑" panose="020B0503020204020204" charset="-122"/>
                <a:cs typeface="Times New Roman" panose="02020603050405020304" pitchFamily="18" charset="0"/>
              </a:rPr>
              <a:t>AI</a:t>
            </a:r>
            <a:endParaRPr lang="en-US" altLang="zh-CN" sz="4000" b="1" cap="all" spc="75" dirty="0" smtClean="0">
              <a:solidFill>
                <a:schemeClr val="tx1">
                  <a:lumMod val="75000"/>
                  <a:lumOff val="25000"/>
                </a:schemeClr>
              </a:solidFill>
              <a:latin typeface="微软雅黑" panose="020B0503020204020204" charset="-122"/>
              <a:ea typeface="微软雅黑" panose="020B0503020204020204" charset="-122"/>
              <a:cs typeface="Times New Roman" panose="02020603050405020304" pitchFamily="18" charset="0"/>
            </a:endParaRPr>
          </a:p>
        </p:txBody>
      </p:sp>
      <p:grpSp>
        <p:nvGrpSpPr>
          <p:cNvPr id="10" name="组合 9"/>
          <p:cNvGrpSpPr/>
          <p:nvPr/>
        </p:nvGrpSpPr>
        <p:grpSpPr>
          <a:xfrm>
            <a:off x="1726028" y="2596271"/>
            <a:ext cx="16652174" cy="7893826"/>
            <a:chOff x="1562" y="3506"/>
            <a:chExt cx="27960" cy="13254"/>
          </a:xfrm>
        </p:grpSpPr>
        <p:sp>
          <p:nvSpPr>
            <p:cNvPr id="2" name="圆角矩形 1"/>
            <p:cNvSpPr/>
            <p:nvPr/>
          </p:nvSpPr>
          <p:spPr>
            <a:xfrm>
              <a:off x="1562" y="5203"/>
              <a:ext cx="18663" cy="11455"/>
            </a:xfrm>
            <a:prstGeom prst="roundRect">
              <a:avLst>
                <a:gd name="adj" fmla="val 4178"/>
              </a:avLst>
            </a:prstGeom>
            <a:solidFill>
              <a:schemeClr val="bg1"/>
            </a:solidFill>
            <a:ln w="28575">
              <a:solidFill>
                <a:srgbClr val="8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970">
                <a:solidFill>
                  <a:prstClr val="white"/>
                </a:solidFill>
              </a:endParaRPr>
            </a:p>
          </p:txBody>
        </p:sp>
        <p:sp>
          <p:nvSpPr>
            <p:cNvPr id="6" name="流程图: 可选过程 5"/>
            <p:cNvSpPr/>
            <p:nvPr/>
          </p:nvSpPr>
          <p:spPr>
            <a:xfrm>
              <a:off x="4548" y="3506"/>
              <a:ext cx="11302" cy="1134"/>
            </a:xfrm>
            <a:prstGeom prst="flowChartAlternateProcess">
              <a:avLst/>
            </a:prstGeom>
            <a:gradFill>
              <a:gsLst>
                <a:gs pos="0">
                  <a:srgbClr val="800000"/>
                </a:gs>
                <a:gs pos="100000">
                  <a:srgbClr val="C0000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3955" b="1" dirty="0" smtClean="0">
                  <a:solidFill>
                    <a:srgbClr val="ED7D31">
                      <a:lumMod val="20000"/>
                      <a:lumOff val="80000"/>
                    </a:srgbClr>
                  </a:solidFill>
                  <a:effectLst>
                    <a:outerShdw blurRad="50800" dist="38100" dir="2700000" algn="tl" rotWithShape="0">
                      <a:prstClr val="black">
                        <a:alpha val="40000"/>
                      </a:prstClr>
                    </a:outerShdw>
                  </a:effectLst>
                  <a:latin typeface="微软雅黑" panose="020B0503020204020204" charset="-122"/>
                  <a:ea typeface="微软雅黑" panose="020B0503020204020204" charset="-122"/>
                </a:rPr>
                <a:t>党建有声图书馆</a:t>
              </a:r>
              <a:endParaRPr lang="zh-CN" altLang="en-US" sz="3955" b="1" dirty="0" smtClean="0">
                <a:solidFill>
                  <a:srgbClr val="ED7D31">
                    <a:lumMod val="20000"/>
                    <a:lumOff val="80000"/>
                  </a:srgbClr>
                </a:solidFill>
                <a:effectLst>
                  <a:outerShdw blurRad="50800" dist="38100" dir="2700000" algn="tl" rotWithShape="0">
                    <a:prstClr val="black">
                      <a:alpha val="40000"/>
                    </a:prstClr>
                  </a:outerShdw>
                </a:effectLst>
                <a:latin typeface="微软雅黑" panose="020B0503020204020204" charset="-122"/>
                <a:ea typeface="微软雅黑" panose="020B0503020204020204" charset="-122"/>
              </a:endParaRPr>
            </a:p>
          </p:txBody>
        </p:sp>
        <p:sp>
          <p:nvSpPr>
            <p:cNvPr id="3" name="圆角矩形 2"/>
            <p:cNvSpPr/>
            <p:nvPr/>
          </p:nvSpPr>
          <p:spPr>
            <a:xfrm>
              <a:off x="21717" y="5166"/>
              <a:ext cx="7805" cy="11594"/>
            </a:xfrm>
            <a:prstGeom prst="roundRect">
              <a:avLst>
                <a:gd name="adj" fmla="val 3454"/>
              </a:avLst>
            </a:prstGeom>
            <a:solidFill>
              <a:schemeClr val="bg1"/>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970"/>
            </a:p>
          </p:txBody>
        </p:sp>
        <p:sp>
          <p:nvSpPr>
            <p:cNvPr id="92" name="流程图: 可选过程 91"/>
            <p:cNvSpPr/>
            <p:nvPr/>
          </p:nvSpPr>
          <p:spPr>
            <a:xfrm>
              <a:off x="21717" y="3506"/>
              <a:ext cx="7805" cy="1134"/>
            </a:xfrm>
            <a:prstGeom prst="flowChartAlternateProcess">
              <a:avLst/>
            </a:prstGeom>
            <a:gradFill>
              <a:gsLst>
                <a:gs pos="0">
                  <a:srgbClr val="800000"/>
                </a:gs>
                <a:gs pos="100000">
                  <a:srgbClr val="C00000"/>
                </a:gs>
              </a:gsLst>
              <a:lin ang="5400000" scaled="1"/>
            </a:gra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3955" b="1" dirty="0" smtClean="0">
                  <a:solidFill>
                    <a:srgbClr val="ED7D31">
                      <a:lumMod val="20000"/>
                      <a:lumOff val="80000"/>
                    </a:srgbClr>
                  </a:solidFill>
                  <a:effectLst>
                    <a:outerShdw blurRad="50800" dist="38100" dir="2700000" algn="tl" rotWithShape="0">
                      <a:prstClr val="black">
                        <a:alpha val="40000"/>
                      </a:prstClr>
                    </a:outerShdw>
                  </a:effectLst>
                  <a:latin typeface="微软雅黑" panose="020B0503020204020204" charset="-122"/>
                  <a:ea typeface="微软雅黑" panose="020B0503020204020204" charset="-122"/>
                </a:rPr>
                <a:t>是什么</a:t>
              </a:r>
              <a:endParaRPr lang="zh-CN" altLang="en-US" sz="3955" b="1" dirty="0">
                <a:solidFill>
                  <a:srgbClr val="ED7D31">
                    <a:lumMod val="20000"/>
                    <a:lumOff val="80000"/>
                  </a:srgbClr>
                </a:solidFill>
                <a:effectLst>
                  <a:outerShdw blurRad="50800" dist="38100" dir="2700000" algn="tl" rotWithShape="0">
                    <a:prstClr val="black">
                      <a:alpha val="40000"/>
                    </a:prstClr>
                  </a:outerShdw>
                </a:effectLst>
                <a:latin typeface="微软雅黑" panose="020B0503020204020204" charset="-122"/>
                <a:ea typeface="微软雅黑" panose="020B0503020204020204" charset="-122"/>
              </a:endParaRPr>
            </a:p>
          </p:txBody>
        </p:sp>
        <p:sp>
          <p:nvSpPr>
            <p:cNvPr id="4" name="文本框 3"/>
            <p:cNvSpPr txBox="1"/>
            <p:nvPr/>
          </p:nvSpPr>
          <p:spPr>
            <a:xfrm>
              <a:off x="22180" y="5344"/>
              <a:ext cx="6879" cy="11238"/>
            </a:xfrm>
            <a:prstGeom prst="rect">
              <a:avLst/>
            </a:prstGeom>
            <a:noFill/>
          </p:spPr>
          <p:txBody>
            <a:bodyPr wrap="square" rtlCol="0">
              <a:spAutoFit/>
            </a:bodyPr>
            <a:p>
              <a:pPr algn="just">
                <a:lnSpc>
                  <a:spcPct val="150000"/>
                </a:lnSpc>
              </a:pPr>
              <a:r>
                <a:rPr lang="zh-CN" altLang="en-US" sz="2200" dirty="0" smtClean="0">
                  <a:solidFill>
                    <a:srgbClr val="494949"/>
                  </a:solidFill>
                  <a:latin typeface="微软雅黑" panose="020B0503020204020204" charset="-122"/>
                  <a:ea typeface="微软雅黑" panose="020B0503020204020204" charset="-122"/>
                  <a:cs typeface="宋体" panose="02010600030101010101" pitchFamily="2" charset="-122"/>
                </a:rPr>
                <a:t>智慧阵地建设公共服务</a:t>
              </a:r>
              <a:r>
                <a:rPr lang="zh-CN" altLang="zh-CN" sz="2200" dirty="0" smtClean="0">
                  <a:solidFill>
                    <a:srgbClr val="494949"/>
                  </a:solidFill>
                  <a:latin typeface="微软雅黑" panose="020B0503020204020204" charset="-122"/>
                  <a:ea typeface="微软雅黑" panose="020B0503020204020204" charset="-122"/>
                  <a:cs typeface="宋体" panose="02010600030101010101" pitchFamily="2" charset="-122"/>
                </a:rPr>
                <a:t>方案是</a:t>
              </a:r>
              <a:r>
                <a:rPr lang="zh-CN" altLang="en-US" sz="2200" dirty="0" smtClean="0">
                  <a:solidFill>
                    <a:srgbClr val="494949"/>
                  </a:solidFill>
                  <a:latin typeface="微软雅黑" panose="020B0503020204020204" charset="-122"/>
                  <a:ea typeface="微软雅黑" panose="020B0503020204020204" charset="-122"/>
                  <a:cs typeface="宋体" panose="02010600030101010101" pitchFamily="2" charset="-122"/>
                </a:rPr>
                <a:t>指</a:t>
              </a:r>
              <a:r>
                <a:rPr lang="zh-CN" altLang="zh-CN" sz="2200" dirty="0" smtClean="0">
                  <a:solidFill>
                    <a:srgbClr val="494949"/>
                  </a:solidFill>
                  <a:latin typeface="微软雅黑" panose="020B0503020204020204" charset="-122"/>
                  <a:ea typeface="微软雅黑" panose="020B0503020204020204" charset="-122"/>
                  <a:cs typeface="宋体" panose="02010600030101010101" pitchFamily="2" charset="-122"/>
                </a:rPr>
                <a:t>以</a:t>
              </a:r>
              <a:r>
                <a:rPr lang="zh-CN" altLang="en-US" sz="2200" dirty="0" smtClean="0">
                  <a:solidFill>
                    <a:srgbClr val="494949"/>
                  </a:solidFill>
                  <a:latin typeface="微软雅黑" panose="020B0503020204020204" charset="-122"/>
                  <a:ea typeface="微软雅黑" panose="020B0503020204020204" charset="-122"/>
                  <a:cs typeface="宋体" panose="02010600030101010101" pitchFamily="2" charset="-122"/>
                </a:rPr>
                <a:t>权威内容</a:t>
              </a:r>
              <a:r>
                <a:rPr lang="en-US" altLang="zh-CN" sz="2200" dirty="0" smtClean="0">
                  <a:solidFill>
                    <a:srgbClr val="494949"/>
                  </a:solidFill>
                  <a:latin typeface="微软雅黑" panose="020B0503020204020204" charset="-122"/>
                  <a:ea typeface="微软雅黑" panose="020B0503020204020204" charset="-122"/>
                  <a:cs typeface="宋体" panose="02010600030101010101" pitchFamily="2" charset="-122"/>
                </a:rPr>
                <a:t>+</a:t>
              </a:r>
              <a:r>
                <a:rPr lang="en-US" altLang="zh-CN" sz="2200" dirty="0">
                  <a:solidFill>
                    <a:srgbClr val="494949"/>
                  </a:solidFill>
                  <a:latin typeface="微软雅黑" panose="020B0503020204020204" charset="-122"/>
                  <a:ea typeface="微软雅黑" panose="020B0503020204020204" charset="-122"/>
                  <a:cs typeface="宋体" panose="02010600030101010101" pitchFamily="2" charset="-122"/>
                </a:rPr>
                <a:t>AI</a:t>
              </a:r>
              <a:r>
                <a:rPr lang="zh-CN" altLang="zh-CN" sz="2200" dirty="0">
                  <a:solidFill>
                    <a:srgbClr val="494949"/>
                  </a:solidFill>
                  <a:latin typeface="微软雅黑" panose="020B0503020204020204" charset="-122"/>
                  <a:ea typeface="微软雅黑" panose="020B0503020204020204" charset="-122"/>
                  <a:cs typeface="宋体" panose="02010600030101010101" pitchFamily="2" charset="-122"/>
                </a:rPr>
                <a:t>为核心，是基于人民网、半月谈等权威机构和官方媒体平台的丰富海量内容，通过线</a:t>
              </a:r>
              <a:r>
                <a:rPr lang="zh-CN" altLang="zh-CN" sz="2200" dirty="0" smtClean="0">
                  <a:solidFill>
                    <a:srgbClr val="494949"/>
                  </a:solidFill>
                  <a:latin typeface="微软雅黑" panose="020B0503020204020204" charset="-122"/>
                  <a:ea typeface="微软雅黑" panose="020B0503020204020204" charset="-122"/>
                  <a:cs typeface="宋体" panose="02010600030101010101" pitchFamily="2" charset="-122"/>
                </a:rPr>
                <a:t>上</a:t>
              </a:r>
              <a:r>
                <a:rPr lang="zh-CN" altLang="en-US" sz="2200" dirty="0" smtClean="0">
                  <a:solidFill>
                    <a:srgbClr val="494949"/>
                  </a:solidFill>
                  <a:latin typeface="微软雅黑" panose="020B0503020204020204" charset="-122"/>
                  <a:ea typeface="微软雅黑" panose="020B0503020204020204" charset="-122"/>
                  <a:cs typeface="宋体" panose="02010600030101010101" pitchFamily="2" charset="-122"/>
                </a:rPr>
                <a:t>阵地（</a:t>
              </a:r>
              <a:r>
                <a:rPr lang="zh-CN" altLang="zh-CN" sz="2200" dirty="0" smtClean="0">
                  <a:solidFill>
                    <a:srgbClr val="494949"/>
                  </a:solidFill>
                  <a:latin typeface="微软雅黑" panose="020B0503020204020204" charset="-122"/>
                  <a:ea typeface="微软雅黑" panose="020B0503020204020204" charset="-122"/>
                  <a:cs typeface="宋体" panose="02010600030101010101" pitchFamily="2" charset="-122"/>
                </a:rPr>
                <a:t>移动端</a:t>
              </a:r>
              <a:r>
                <a:rPr lang="zh-CN" altLang="en-US" sz="2200" dirty="0" smtClean="0">
                  <a:solidFill>
                    <a:srgbClr val="494949"/>
                  </a:solidFill>
                  <a:latin typeface="微软雅黑" panose="020B0503020204020204" charset="-122"/>
                  <a:ea typeface="微软雅黑" panose="020B0503020204020204" charset="-122"/>
                  <a:cs typeface="宋体" panose="02010600030101010101" pitchFamily="2" charset="-122"/>
                </a:rPr>
                <a:t>）</a:t>
              </a:r>
              <a:r>
                <a:rPr lang="en-US" altLang="zh-CN" sz="2200" dirty="0" smtClean="0">
                  <a:solidFill>
                    <a:srgbClr val="494949"/>
                  </a:solidFill>
                  <a:latin typeface="微软雅黑" panose="020B0503020204020204" charset="-122"/>
                  <a:ea typeface="微软雅黑" panose="020B0503020204020204" charset="-122"/>
                  <a:cs typeface="宋体" panose="02010600030101010101" pitchFamily="2" charset="-122"/>
                </a:rPr>
                <a:t>+</a:t>
              </a:r>
              <a:r>
                <a:rPr lang="zh-CN" altLang="zh-CN" sz="2200" dirty="0">
                  <a:solidFill>
                    <a:srgbClr val="494949"/>
                  </a:solidFill>
                  <a:latin typeface="微软雅黑" panose="020B0503020204020204" charset="-122"/>
                  <a:ea typeface="微软雅黑" panose="020B0503020204020204" charset="-122"/>
                  <a:cs typeface="宋体" panose="02010600030101010101" pitchFamily="2" charset="-122"/>
                </a:rPr>
                <a:t>线</a:t>
              </a:r>
              <a:r>
                <a:rPr lang="zh-CN" altLang="zh-CN" sz="2200" dirty="0" smtClean="0">
                  <a:solidFill>
                    <a:srgbClr val="494949"/>
                  </a:solidFill>
                  <a:latin typeface="微软雅黑" panose="020B0503020204020204" charset="-122"/>
                  <a:ea typeface="微软雅黑" panose="020B0503020204020204" charset="-122"/>
                  <a:cs typeface="宋体" panose="02010600030101010101" pitchFamily="2" charset="-122"/>
                </a:rPr>
                <a:t>下</a:t>
              </a:r>
              <a:r>
                <a:rPr lang="zh-CN" altLang="en-US" sz="2200" dirty="0" smtClean="0">
                  <a:solidFill>
                    <a:srgbClr val="494949"/>
                  </a:solidFill>
                  <a:latin typeface="微软雅黑" panose="020B0503020204020204" charset="-122"/>
                  <a:ea typeface="微软雅黑" panose="020B0503020204020204" charset="-122"/>
                  <a:cs typeface="宋体" panose="02010600030101010101" pitchFamily="2" charset="-122"/>
                </a:rPr>
                <a:t>阵地（学习</a:t>
              </a:r>
              <a:r>
                <a:rPr lang="zh-CN" altLang="zh-CN" sz="2200" dirty="0" smtClean="0">
                  <a:solidFill>
                    <a:srgbClr val="494949"/>
                  </a:solidFill>
                  <a:latin typeface="微软雅黑" panose="020B0503020204020204" charset="-122"/>
                  <a:ea typeface="微软雅黑" panose="020B0503020204020204" charset="-122"/>
                  <a:cs typeface="宋体" panose="02010600030101010101" pitchFamily="2" charset="-122"/>
                </a:rPr>
                <a:t>场景），如</a:t>
              </a:r>
              <a:r>
                <a:rPr lang="zh-CN" altLang="en-US" sz="2200" dirty="0" smtClean="0">
                  <a:solidFill>
                    <a:srgbClr val="494949"/>
                  </a:solidFill>
                  <a:latin typeface="微软雅黑" panose="020B0503020204020204" charset="-122"/>
                  <a:ea typeface="微软雅黑" panose="020B0503020204020204" charset="-122"/>
                  <a:cs typeface="宋体" panose="02010600030101010101" pitchFamily="2" charset="-122"/>
                </a:rPr>
                <a:t>半月谈</a:t>
              </a:r>
              <a:r>
                <a:rPr lang="en-US" altLang="zh-CN" sz="2200" dirty="0" smtClean="0">
                  <a:solidFill>
                    <a:srgbClr val="494949"/>
                  </a:solidFill>
                  <a:latin typeface="微软雅黑" panose="020B0503020204020204" charset="-122"/>
                  <a:ea typeface="微软雅黑" panose="020B0503020204020204" charset="-122"/>
                  <a:cs typeface="宋体" panose="02010600030101010101" pitchFamily="2" charset="-122"/>
                </a:rPr>
                <a:t>AI</a:t>
              </a:r>
              <a:r>
                <a:rPr lang="zh-CN" altLang="zh-CN" sz="2200" dirty="0">
                  <a:solidFill>
                    <a:srgbClr val="494949"/>
                  </a:solidFill>
                  <a:latin typeface="微软雅黑" panose="020B0503020204020204" charset="-122"/>
                  <a:ea typeface="微软雅黑" panose="020B0503020204020204" charset="-122"/>
                  <a:cs typeface="宋体" panose="02010600030101010101" pitchFamily="2" charset="-122"/>
                </a:rPr>
                <a:t>音箱、智能电子</a:t>
              </a:r>
              <a:r>
                <a:rPr lang="zh-CN" altLang="zh-CN" sz="2200" dirty="0" smtClean="0">
                  <a:solidFill>
                    <a:srgbClr val="494949"/>
                  </a:solidFill>
                  <a:latin typeface="微软雅黑" panose="020B0503020204020204" charset="-122"/>
                  <a:ea typeface="微软雅黑" panose="020B0503020204020204" charset="-122"/>
                  <a:cs typeface="宋体" panose="02010600030101010101" pitchFamily="2" charset="-122"/>
                </a:rPr>
                <a:t>屏、</a:t>
              </a:r>
              <a:r>
                <a:rPr lang="zh-CN" altLang="zh-CN" sz="2200" dirty="0">
                  <a:solidFill>
                    <a:srgbClr val="494949"/>
                  </a:solidFill>
                  <a:latin typeface="微软雅黑" panose="020B0503020204020204" charset="-122"/>
                  <a:ea typeface="微软雅黑" panose="020B0503020204020204" charset="-122"/>
                  <a:cs typeface="宋体" panose="02010600030101010101" pitchFamily="2" charset="-122"/>
                </a:rPr>
                <a:t>数字阅读文化</a:t>
              </a:r>
              <a:r>
                <a:rPr lang="zh-CN" altLang="zh-CN" sz="2200" dirty="0" smtClean="0">
                  <a:solidFill>
                    <a:srgbClr val="494949"/>
                  </a:solidFill>
                  <a:latin typeface="微软雅黑" panose="020B0503020204020204" charset="-122"/>
                  <a:ea typeface="微软雅黑" panose="020B0503020204020204" charset="-122"/>
                  <a:cs typeface="宋体" panose="02010600030101010101" pitchFamily="2" charset="-122"/>
                </a:rPr>
                <a:t>墙</a:t>
              </a:r>
              <a:r>
                <a:rPr lang="zh-CN" altLang="en-US" sz="2200" dirty="0" smtClean="0">
                  <a:solidFill>
                    <a:srgbClr val="494949"/>
                  </a:solidFill>
                  <a:latin typeface="微软雅黑" panose="020B0503020204020204" charset="-122"/>
                  <a:ea typeface="微软雅黑" panose="020B0503020204020204" charset="-122"/>
                  <a:cs typeface="宋体" panose="02010600030101010101" pitchFamily="2" charset="-122"/>
                </a:rPr>
                <a:t>、耳机森林</a:t>
              </a:r>
              <a:r>
                <a:rPr lang="zh-CN" altLang="zh-CN" sz="2200" dirty="0" smtClean="0">
                  <a:solidFill>
                    <a:srgbClr val="494949"/>
                  </a:solidFill>
                  <a:latin typeface="微软雅黑" panose="020B0503020204020204" charset="-122"/>
                  <a:ea typeface="微软雅黑" panose="020B0503020204020204" charset="-122"/>
                  <a:cs typeface="宋体" panose="02010600030101010101" pitchFamily="2" charset="-122"/>
                </a:rPr>
                <a:t>等</a:t>
              </a:r>
              <a:r>
                <a:rPr lang="zh-CN" altLang="zh-CN" sz="2200" dirty="0">
                  <a:solidFill>
                    <a:srgbClr val="494949"/>
                  </a:solidFill>
                  <a:latin typeface="微软雅黑" panose="020B0503020204020204" charset="-122"/>
                  <a:ea typeface="微软雅黑" panose="020B0503020204020204" charset="-122"/>
                  <a:cs typeface="宋体" panose="02010600030101010101" pitchFamily="2" charset="-122"/>
                </a:rPr>
                <a:t>载体，打造</a:t>
              </a:r>
              <a:r>
                <a:rPr lang="zh-CN" altLang="zh-CN" sz="2200" b="1" dirty="0">
                  <a:solidFill>
                    <a:srgbClr val="494949"/>
                  </a:solidFill>
                  <a:latin typeface="微软雅黑" panose="020B0503020204020204" charset="-122"/>
                  <a:ea typeface="微软雅黑" panose="020B0503020204020204" charset="-122"/>
                  <a:cs typeface="宋体" panose="02010600030101010101" pitchFamily="2" charset="-122"/>
                </a:rPr>
                <a:t>音、视、阅</a:t>
              </a:r>
              <a:r>
                <a:rPr lang="zh-CN" altLang="zh-CN" sz="2200" dirty="0">
                  <a:solidFill>
                    <a:srgbClr val="494949"/>
                  </a:solidFill>
                  <a:latin typeface="微软雅黑" panose="020B0503020204020204" charset="-122"/>
                  <a:ea typeface="微软雅黑" panose="020B0503020204020204" charset="-122"/>
                  <a:cs typeface="宋体" panose="02010600030101010101" pitchFamily="2" charset="-122"/>
                </a:rPr>
                <a:t>全方位</a:t>
              </a:r>
              <a:r>
                <a:rPr lang="zh-CN" altLang="zh-CN" sz="2200" dirty="0" smtClean="0">
                  <a:solidFill>
                    <a:srgbClr val="494949"/>
                  </a:solidFill>
                  <a:latin typeface="微软雅黑" panose="020B0503020204020204" charset="-122"/>
                  <a:ea typeface="微软雅黑" panose="020B0503020204020204" charset="-122"/>
                  <a:cs typeface="宋体" panose="02010600030101010101" pitchFamily="2" charset="-122"/>
                </a:rPr>
                <a:t>立体化</a:t>
              </a:r>
              <a:r>
                <a:rPr lang="zh-CN" altLang="en-US" sz="2200" dirty="0" smtClean="0">
                  <a:solidFill>
                    <a:srgbClr val="494949"/>
                  </a:solidFill>
                  <a:latin typeface="微软雅黑" panose="020B0503020204020204" charset="-122"/>
                  <a:ea typeface="微软雅黑" panose="020B0503020204020204" charset="-122"/>
                  <a:cs typeface="宋体" panose="02010600030101010101" pitchFamily="2" charset="-122"/>
                </a:rPr>
                <a:t>、</a:t>
              </a:r>
              <a:r>
                <a:rPr lang="zh-CN" altLang="zh-CN" sz="2200" dirty="0" smtClean="0">
                  <a:solidFill>
                    <a:srgbClr val="494949"/>
                  </a:solidFill>
                  <a:latin typeface="微软雅黑" panose="020B0503020204020204" charset="-122"/>
                  <a:ea typeface="微软雅黑" panose="020B0503020204020204" charset="-122"/>
                  <a:cs typeface="宋体" panose="02010600030101010101" pitchFamily="2" charset="-122"/>
                </a:rPr>
                <a:t>互动式</a:t>
              </a:r>
              <a:r>
                <a:rPr lang="zh-CN" altLang="en-US" sz="2200" dirty="0" smtClean="0">
                  <a:solidFill>
                    <a:srgbClr val="494949"/>
                  </a:solidFill>
                  <a:latin typeface="微软雅黑" panose="020B0503020204020204" charset="-122"/>
                  <a:ea typeface="微软雅黑" panose="020B0503020204020204" charset="-122"/>
                  <a:cs typeface="宋体" panose="02010600030101010101" pitchFamily="2" charset="-122"/>
                </a:rPr>
                <a:t>。</a:t>
              </a:r>
              <a:r>
                <a:rPr lang="zh-CN" altLang="en-US" sz="2200" dirty="0" smtClean="0">
                  <a:latin typeface="微软雅黑" panose="020B0503020204020204" charset="-122"/>
                  <a:ea typeface="微软雅黑" panose="020B0503020204020204" charset="-122"/>
                  <a:cs typeface="Times New Roman" panose="02020603050405020304" pitchFamily="18" charset="0"/>
                </a:rPr>
                <a:t>强化</a:t>
              </a:r>
              <a:r>
                <a:rPr lang="zh-CN" altLang="en-US" sz="2200" dirty="0">
                  <a:latin typeface="微软雅黑" panose="020B0503020204020204" charset="-122"/>
                  <a:ea typeface="微软雅黑" panose="020B0503020204020204" charset="-122"/>
                  <a:cs typeface="Times New Roman" panose="02020603050405020304" pitchFamily="18" charset="0"/>
                </a:rPr>
                <a:t>党员、团员、群众的“常态化</a:t>
              </a:r>
              <a:r>
                <a:rPr lang="en-US" altLang="zh-CN" sz="2200" dirty="0">
                  <a:latin typeface="微软雅黑" panose="020B0503020204020204" charset="-122"/>
                  <a:ea typeface="微软雅黑" panose="020B0503020204020204" charset="-122"/>
                  <a:cs typeface="Times New Roman" panose="02020603050405020304" pitchFamily="18" charset="0"/>
                </a:rPr>
                <a:t>+</a:t>
              </a:r>
              <a:r>
                <a:rPr lang="zh-CN" altLang="en-US" sz="2200" dirty="0">
                  <a:latin typeface="微软雅黑" panose="020B0503020204020204" charset="-122"/>
                  <a:ea typeface="微软雅黑" panose="020B0503020204020204" charset="-122"/>
                  <a:cs typeface="Times New Roman" panose="02020603050405020304" pitchFamily="18" charset="0"/>
                </a:rPr>
                <a:t>碎片化”学习教育，呈现一个支部一个堡垒，一个党员一面旗帜的先锋工作</a:t>
              </a:r>
              <a:r>
                <a:rPr lang="zh-CN" altLang="en-US" sz="2200" dirty="0" smtClean="0">
                  <a:latin typeface="微软雅黑" panose="020B0503020204020204" charset="-122"/>
                  <a:ea typeface="微软雅黑" panose="020B0503020204020204" charset="-122"/>
                  <a:cs typeface="Times New Roman" panose="02020603050405020304" pitchFamily="18" charset="0"/>
                </a:rPr>
                <a:t>细节。</a:t>
              </a:r>
              <a:endParaRPr lang="zh-CN" altLang="zh-CN" sz="2200" dirty="0">
                <a:latin typeface="微软雅黑" panose="020B0503020204020204" charset="-122"/>
                <a:ea typeface="微软雅黑" panose="020B0503020204020204" charset="-122"/>
                <a:cs typeface="Times New Roman" panose="02020603050405020304" pitchFamily="18" charset="0"/>
              </a:endParaRPr>
            </a:p>
          </p:txBody>
        </p:sp>
        <p:pic>
          <p:nvPicPr>
            <p:cNvPr id="8" name="图片 7" descr="E:\工行\8.4\现场照片\01.jpg01"/>
            <p:cNvPicPr>
              <a:picLocks noChangeAspect="1"/>
            </p:cNvPicPr>
            <p:nvPr/>
          </p:nvPicPr>
          <p:blipFill>
            <a:blip r:embed="rId2"/>
            <a:srcRect l="13785" t="30254" r="16700" b="11770"/>
            <a:stretch>
              <a:fillRect/>
            </a:stretch>
          </p:blipFill>
          <p:spPr>
            <a:xfrm>
              <a:off x="2007" y="5593"/>
              <a:ext cx="17771" cy="10674"/>
            </a:xfrm>
            <a:prstGeom prst="rect">
              <a:avLst/>
            </a:prstGeom>
          </p:spPr>
        </p:pic>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sp>
        <p:nvSpPr>
          <p:cNvPr id="3" name="矩形 2"/>
          <p:cNvSpPr/>
          <p:nvPr/>
        </p:nvSpPr>
        <p:spPr>
          <a:xfrm>
            <a:off x="7372985" y="1614969"/>
            <a:ext cx="5358130" cy="706755"/>
          </a:xfrm>
          <a:prstGeom prst="rect">
            <a:avLst/>
          </a:prstGeom>
        </p:spPr>
        <p:txBody>
          <a:bodyPr wrap="none">
            <a:spAutoFit/>
          </a:bodyPr>
          <a:p>
            <a:pPr algn="ctr"/>
            <a:r>
              <a:rPr lang="zh-CN" altLang="en-US" sz="4000" b="1" cap="all" spc="75" dirty="0" smtClean="0">
                <a:solidFill>
                  <a:schemeClr val="tx1">
                    <a:lumMod val="75000"/>
                    <a:lumOff val="25000"/>
                  </a:schemeClr>
                </a:solidFill>
                <a:effectLst/>
                <a:latin typeface="微软雅黑" panose="020B0503020204020204" charset="-122"/>
                <a:ea typeface="微软雅黑" panose="020B0503020204020204" charset="-122"/>
                <a:cs typeface="Times New Roman" panose="02020603050405020304" pitchFamily="18" charset="0"/>
                <a:sym typeface="+mn-ea"/>
              </a:rPr>
              <a:t>权威海量版权保证内容</a:t>
            </a:r>
            <a:endParaRPr lang="zh-CN" altLang="en-US" sz="4000" b="1" cap="all" spc="75" dirty="0" smtClean="0">
              <a:solidFill>
                <a:schemeClr val="tx1">
                  <a:lumMod val="75000"/>
                  <a:lumOff val="25000"/>
                </a:schemeClr>
              </a:solidFill>
              <a:effectLst/>
              <a:latin typeface="微软雅黑" panose="020B0503020204020204" charset="-122"/>
              <a:ea typeface="微软雅黑" panose="020B0503020204020204" charset="-122"/>
              <a:cs typeface="Times New Roman" panose="02020603050405020304" pitchFamily="18" charset="0"/>
              <a:sym typeface="+mn-ea"/>
            </a:endParaRPr>
          </a:p>
        </p:txBody>
      </p:sp>
      <p:sp>
        <p:nvSpPr>
          <p:cNvPr id="7" name="文本框 6"/>
          <p:cNvSpPr txBox="1"/>
          <p:nvPr/>
        </p:nvSpPr>
        <p:spPr>
          <a:xfrm>
            <a:off x="1850073" y="2451735"/>
            <a:ext cx="16403955" cy="2030095"/>
          </a:xfrm>
          <a:prstGeom prst="rect">
            <a:avLst/>
          </a:prstGeom>
          <a:noFill/>
        </p:spPr>
        <p:txBody>
          <a:bodyPr wrap="square" rtlCol="0">
            <a:spAutoFit/>
          </a:bodyPr>
          <a:p>
            <a:pPr algn="just" defTabSz="903605" fontAlgn="base">
              <a:lnSpc>
                <a:spcPct val="150000"/>
              </a:lnSpc>
              <a:spcBef>
                <a:spcPct val="0"/>
              </a:spcBef>
              <a:spcAft>
                <a:spcPct val="0"/>
              </a:spcAft>
              <a:defRPr/>
            </a:pPr>
            <a:r>
              <a:rPr lang="zh-CN" altLang="en-US" sz="2800" cap="all" spc="75" dirty="0" smtClean="0">
                <a:latin typeface="微软雅黑" panose="020B0503020204020204" charset="-122"/>
                <a:ea typeface="微软雅黑" panose="020B0503020204020204" charset="-122"/>
                <a:cs typeface="Times New Roman" panose="02020603050405020304" pitchFamily="18" charset="0"/>
              </a:rPr>
              <a:t>智慧阵地建设公共服务方案</a:t>
            </a:r>
            <a:r>
              <a:rPr lang="zh-CN" altLang="en-US" sz="2800" kern="100" dirty="0" smtClean="0">
                <a:solidFill>
                  <a:schemeClr val="tx1"/>
                </a:solidFill>
                <a:latin typeface="微软雅黑" panose="020B0503020204020204" charset="-122"/>
                <a:ea typeface="微软雅黑" panose="020B0503020204020204" charset="-122"/>
                <a:cs typeface="华文细黑" panose="02010600040101010101" pitchFamily="2" charset="-122"/>
              </a:rPr>
              <a:t>提供</a:t>
            </a:r>
            <a:r>
              <a:rPr lang="zh-CN" altLang="en-US" sz="2800" kern="100" dirty="0">
                <a:solidFill>
                  <a:schemeClr val="tx1"/>
                </a:solidFill>
                <a:latin typeface="微软雅黑" panose="020B0503020204020204" charset="-122"/>
                <a:ea typeface="微软雅黑" panose="020B0503020204020204" charset="-122"/>
                <a:cs typeface="华文细黑" panose="02010600040101010101" pitchFamily="2" charset="-122"/>
              </a:rPr>
              <a:t>海量、优质的</a:t>
            </a:r>
            <a:r>
              <a:rPr lang="zh-CN" altLang="en-US" sz="2800" kern="100" dirty="0" smtClean="0">
                <a:solidFill>
                  <a:schemeClr val="tx1"/>
                </a:solidFill>
                <a:latin typeface="微软雅黑" panose="020B0503020204020204" charset="-122"/>
                <a:ea typeface="微软雅黑" panose="020B0503020204020204" charset="-122"/>
                <a:cs typeface="华文细黑" panose="02010600040101010101" pitchFamily="2" charset="-122"/>
              </a:rPr>
              <a:t>党员学习音频</a:t>
            </a:r>
            <a:r>
              <a:rPr lang="zh-CN" altLang="en-US" sz="2800" kern="100" dirty="0">
                <a:solidFill>
                  <a:schemeClr val="tx1"/>
                </a:solidFill>
                <a:latin typeface="微软雅黑" panose="020B0503020204020204" charset="-122"/>
                <a:ea typeface="微软雅黑" panose="020B0503020204020204" charset="-122"/>
                <a:cs typeface="华文细黑" panose="02010600040101010101" pitchFamily="2" charset="-122"/>
              </a:rPr>
              <a:t>资源，</a:t>
            </a:r>
            <a:r>
              <a:rPr lang="zh-CN" altLang="en-US" sz="2800" kern="100" dirty="0" smtClean="0">
                <a:solidFill>
                  <a:srgbClr val="C00000"/>
                </a:solidFill>
                <a:latin typeface="微软雅黑" panose="020B0503020204020204" charset="-122"/>
                <a:ea typeface="微软雅黑" panose="020B0503020204020204" charset="-122"/>
                <a:cs typeface="华文细黑" panose="02010600040101010101" pitchFamily="2" charset="-122"/>
              </a:rPr>
              <a:t>内容来自</a:t>
            </a:r>
            <a:r>
              <a:rPr lang="zh-CN" altLang="en-US" sz="2800" kern="100" dirty="0">
                <a:solidFill>
                  <a:srgbClr val="C00000"/>
                </a:solidFill>
                <a:latin typeface="微软雅黑" panose="020B0503020204020204" charset="-122"/>
                <a:ea typeface="微软雅黑" panose="020B0503020204020204" charset="-122"/>
                <a:cs typeface="华文细黑" panose="02010600040101010101" pitchFamily="2" charset="-122"/>
              </a:rPr>
              <a:t>权威机构及官方媒体平台</a:t>
            </a:r>
            <a:r>
              <a:rPr lang="zh-CN" altLang="en-US" sz="2800" kern="100" dirty="0" smtClean="0">
                <a:solidFill>
                  <a:schemeClr val="tx1"/>
                </a:solidFill>
                <a:latin typeface="微软雅黑" panose="020B0503020204020204" charset="-122"/>
                <a:ea typeface="微软雅黑" panose="020B0503020204020204" charset="-122"/>
                <a:cs typeface="华文细黑" panose="02010600040101010101" pitchFamily="2" charset="-122"/>
              </a:rPr>
              <a:t>，</a:t>
            </a:r>
            <a:r>
              <a:rPr lang="zh-CN" altLang="en-US" sz="2800" dirty="0">
                <a:latin typeface="微软雅黑" panose="020B0503020204020204" charset="-122"/>
                <a:ea typeface="微软雅黑" panose="020B0503020204020204" charset="-122"/>
                <a:cs typeface="华文细黑" panose="02010600040101010101" pitchFamily="2" charset="-122"/>
                <a:sym typeface="+mn-lt"/>
              </a:rPr>
              <a:t>包括：人民网、新华网、党建网、共产党员网、中国社会科学院、国研智库、中央党校“学习中国”等，</a:t>
            </a:r>
            <a:r>
              <a:rPr lang="zh-CN" altLang="en-US" sz="2800" kern="100" dirty="0" smtClean="0">
                <a:solidFill>
                  <a:schemeClr val="tx1"/>
                </a:solidFill>
                <a:latin typeface="微软雅黑" panose="020B0503020204020204" charset="-122"/>
                <a:ea typeface="微软雅黑" panose="020B0503020204020204" charset="-122"/>
                <a:cs typeface="华文细黑" panose="02010600040101010101" pitchFamily="2" charset="-122"/>
                <a:sym typeface="+mn-ea"/>
              </a:rPr>
              <a:t>由</a:t>
            </a:r>
            <a:r>
              <a:rPr lang="zh-CN" altLang="en-US" sz="2800" kern="100" dirty="0">
                <a:solidFill>
                  <a:schemeClr val="tx1"/>
                </a:solidFill>
                <a:latin typeface="微软雅黑" panose="020B0503020204020204" charset="-122"/>
                <a:ea typeface="微软雅黑" panose="020B0503020204020204" charset="-122"/>
                <a:cs typeface="华文细黑" panose="02010600040101010101" pitchFamily="2" charset="-122"/>
                <a:sym typeface="+mn-ea"/>
              </a:rPr>
              <a:t>实体广播电视台主播播讲，</a:t>
            </a:r>
            <a:r>
              <a:rPr lang="zh-CN" altLang="en-US" sz="2800" kern="100" dirty="0">
                <a:solidFill>
                  <a:srgbClr val="C00000"/>
                </a:solidFill>
                <a:latin typeface="微软雅黑" panose="020B0503020204020204" charset="-122"/>
                <a:ea typeface="微软雅黑" panose="020B0503020204020204" charset="-122"/>
                <a:cs typeface="华文细黑" panose="02010600040101010101" pitchFamily="2" charset="-122"/>
                <a:sym typeface="+mn-ea"/>
              </a:rPr>
              <a:t>确保政治可靠及演播专业度，上线前经过严格审定方予</a:t>
            </a:r>
            <a:r>
              <a:rPr lang="zh-CN" altLang="en-US" sz="2800" kern="100" dirty="0" smtClean="0">
                <a:solidFill>
                  <a:srgbClr val="C00000"/>
                </a:solidFill>
                <a:latin typeface="微软雅黑" panose="020B0503020204020204" charset="-122"/>
                <a:ea typeface="微软雅黑" panose="020B0503020204020204" charset="-122"/>
                <a:cs typeface="华文细黑" panose="02010600040101010101" pitchFamily="2" charset="-122"/>
                <a:sym typeface="+mn-ea"/>
              </a:rPr>
              <a:t>发布</a:t>
            </a:r>
            <a:r>
              <a:rPr lang="zh-CN" altLang="en-US" sz="2800" kern="100" dirty="0" smtClean="0">
                <a:solidFill>
                  <a:schemeClr val="tx1"/>
                </a:solidFill>
                <a:latin typeface="微软雅黑" panose="020B0503020204020204" charset="-122"/>
                <a:ea typeface="微软雅黑" panose="020B0503020204020204" charset="-122"/>
                <a:cs typeface="华文细黑" panose="02010600040101010101" pitchFamily="2" charset="-122"/>
                <a:sym typeface="+mn-ea"/>
              </a:rPr>
              <a:t>。</a:t>
            </a:r>
            <a:endParaRPr lang="zh-CN" altLang="en-US" sz="2800" kern="100" dirty="0">
              <a:solidFill>
                <a:schemeClr val="tx1"/>
              </a:solidFill>
              <a:latin typeface="微软雅黑" panose="020B0503020204020204" charset="-122"/>
              <a:ea typeface="微软雅黑" panose="020B0503020204020204" charset="-122"/>
              <a:cs typeface="华文细黑" panose="02010600040101010101" pitchFamily="2" charset="-122"/>
              <a:sym typeface="+mn-ea"/>
            </a:endParaRPr>
          </a:p>
        </p:txBody>
      </p:sp>
      <p:grpSp>
        <p:nvGrpSpPr>
          <p:cNvPr id="6" name="组合 5"/>
          <p:cNvGrpSpPr/>
          <p:nvPr/>
        </p:nvGrpSpPr>
        <p:grpSpPr>
          <a:xfrm>
            <a:off x="1809433" y="4953000"/>
            <a:ext cx="16485235" cy="3774440"/>
            <a:chOff x="3166" y="8040"/>
            <a:chExt cx="25961" cy="5944"/>
          </a:xfrm>
        </p:grpSpPr>
        <p:sp>
          <p:nvSpPr>
            <p:cNvPr id="28" name="object 3"/>
            <p:cNvSpPr/>
            <p:nvPr/>
          </p:nvSpPr>
          <p:spPr>
            <a:xfrm>
              <a:off x="3166" y="8040"/>
              <a:ext cx="11989" cy="5945"/>
            </a:xfrm>
            <a:prstGeom prst="rect">
              <a:avLst/>
            </a:prstGeom>
            <a:blipFill>
              <a:blip r:embed="rId2" cstate="print"/>
              <a:stretch>
                <a:fillRect/>
              </a:stretch>
            </a:blipFill>
          </p:spPr>
          <p:txBody>
            <a:bodyPr wrap="square" lIns="0" tIns="0" rIns="0" bIns="0" rtlCol="0"/>
            <a:p>
              <a:endParaRPr sz="2970">
                <a:latin typeface="微软雅黑" panose="020B0503020204020204" charset="-122"/>
                <a:ea typeface="微软雅黑" panose="020B0503020204020204" charset="-122"/>
              </a:endParaRPr>
            </a:p>
          </p:txBody>
        </p:sp>
        <p:pic>
          <p:nvPicPr>
            <p:cNvPr id="29" name="图片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19" y="8040"/>
              <a:ext cx="14309" cy="5945"/>
            </a:xfrm>
            <a:prstGeom prst="rect">
              <a:avLst/>
            </a:prstGeom>
            <a:noFill/>
            <a:ln w="9525">
              <a:noFill/>
            </a:ln>
            <a:effectLst/>
          </p:spPr>
        </p:pic>
      </p:grpSp>
      <p:sp>
        <p:nvSpPr>
          <p:cNvPr id="4" name="文本框 3"/>
          <p:cNvSpPr txBox="1"/>
          <p:nvPr/>
        </p:nvSpPr>
        <p:spPr>
          <a:xfrm>
            <a:off x="1850073" y="9017554"/>
            <a:ext cx="13289280" cy="1198880"/>
          </a:xfrm>
          <a:prstGeom prst="rect">
            <a:avLst/>
          </a:prstGeom>
          <a:noFill/>
        </p:spPr>
        <p:txBody>
          <a:bodyPr wrap="none" rtlCol="0">
            <a:spAutoFit/>
          </a:bodyPr>
          <a:p>
            <a:pPr>
              <a:lnSpc>
                <a:spcPct val="150000"/>
              </a:lnSpc>
            </a:pPr>
            <a:r>
              <a:rPr lang="zh-CN" altLang="en-US" sz="2400" dirty="0" smtClean="0">
                <a:latin typeface="微软雅黑" panose="020B0503020204020204" charset="-122"/>
                <a:ea typeface="微软雅黑" panose="020B0503020204020204" charset="-122"/>
              </a:rPr>
              <a:t>左图：求是网和喜马拉雅联合推出</a:t>
            </a:r>
            <a:r>
              <a:rPr lang="en-US" altLang="zh-CN" sz="2400" dirty="0" smtClean="0">
                <a:latin typeface="微软雅黑" panose="020B0503020204020204" charset="-122"/>
                <a:ea typeface="微软雅黑" panose="020B0503020204020204" charset="-122"/>
              </a:rPr>
              <a:t>《</a:t>
            </a:r>
            <a:r>
              <a:rPr lang="zh-CN" altLang="en-US" sz="2400" dirty="0">
                <a:latin typeface="微软雅黑" panose="020B0503020204020204" charset="-122"/>
                <a:ea typeface="微软雅黑" panose="020B0503020204020204" charset="-122"/>
              </a:rPr>
              <a:t>习近</a:t>
            </a:r>
            <a:r>
              <a:rPr lang="zh-CN" altLang="en-US" sz="2400" dirty="0" smtClean="0">
                <a:latin typeface="微软雅黑" panose="020B0503020204020204" charset="-122"/>
                <a:ea typeface="微软雅黑" panose="020B0503020204020204" charset="-122"/>
              </a:rPr>
              <a:t>平新时代中国特色社会主义思想三十讲</a:t>
            </a:r>
            <a:r>
              <a:rPr lang="en-US" altLang="zh-CN" sz="2400" dirty="0" smtClean="0">
                <a:latin typeface="微软雅黑" panose="020B0503020204020204" charset="-122"/>
                <a:ea typeface="微软雅黑" panose="020B0503020204020204" charset="-122"/>
              </a:rPr>
              <a:t>》</a:t>
            </a:r>
            <a:r>
              <a:rPr lang="zh-CN" altLang="en-US" sz="2400" dirty="0" smtClean="0">
                <a:latin typeface="微软雅黑" panose="020B0503020204020204" charset="-122"/>
                <a:ea typeface="微软雅黑" panose="020B0503020204020204" charset="-122"/>
              </a:rPr>
              <a:t>音频版；</a:t>
            </a:r>
            <a:endParaRPr lang="en-US" altLang="zh-CN" sz="2400" dirty="0" smtClean="0">
              <a:latin typeface="微软雅黑" panose="020B0503020204020204" charset="-122"/>
              <a:ea typeface="微软雅黑" panose="020B0503020204020204" charset="-122"/>
            </a:endParaRPr>
          </a:p>
          <a:p>
            <a:pPr>
              <a:lnSpc>
                <a:spcPct val="150000"/>
              </a:lnSpc>
            </a:pPr>
            <a:r>
              <a:rPr lang="zh-CN" altLang="en-US" sz="2400" dirty="0">
                <a:latin typeface="微软雅黑" panose="020B0503020204020204" charset="-122"/>
                <a:ea typeface="微软雅黑" panose="020B0503020204020204" charset="-122"/>
              </a:rPr>
              <a:t>右</a:t>
            </a:r>
            <a:r>
              <a:rPr lang="zh-CN" altLang="en-US" sz="2400" dirty="0" smtClean="0">
                <a:latin typeface="微软雅黑" panose="020B0503020204020204" charset="-122"/>
                <a:ea typeface="微软雅黑" panose="020B0503020204020204" charset="-122"/>
              </a:rPr>
              <a:t>图：学习出版社和喜马拉雅联合推出</a:t>
            </a:r>
            <a:r>
              <a:rPr lang="en-US" altLang="zh-CN" sz="2400" dirty="0" smtClean="0">
                <a:latin typeface="微软雅黑" panose="020B0503020204020204" charset="-122"/>
                <a:ea typeface="微软雅黑" panose="020B0503020204020204" charset="-122"/>
              </a:rPr>
              <a:t>《</a:t>
            </a:r>
            <a:r>
              <a:rPr lang="zh-CN" altLang="en-US" sz="2400" dirty="0" smtClean="0">
                <a:latin typeface="微软雅黑" panose="020B0503020204020204" charset="-122"/>
                <a:ea typeface="微软雅黑" panose="020B0503020204020204" charset="-122"/>
              </a:rPr>
              <a:t>习近平新时代中国特色社会主义思想学习纲要</a:t>
            </a:r>
            <a:r>
              <a:rPr lang="en-US" altLang="zh-CN" sz="2400" dirty="0" smtClean="0">
                <a:latin typeface="微软雅黑" panose="020B0503020204020204" charset="-122"/>
                <a:ea typeface="微软雅黑" panose="020B0503020204020204" charset="-122"/>
              </a:rPr>
              <a:t>》</a:t>
            </a:r>
            <a:r>
              <a:rPr lang="zh-CN" altLang="en-US" sz="2400" dirty="0" smtClean="0">
                <a:latin typeface="微软雅黑" panose="020B0503020204020204" charset="-122"/>
                <a:ea typeface="微软雅黑" panose="020B0503020204020204" charset="-122"/>
              </a:rPr>
              <a:t>音频版。</a:t>
            </a:r>
            <a:endParaRPr lang="zh-CN" altLang="en-US" sz="2400" dirty="0">
              <a:latin typeface="微软雅黑" panose="020B0503020204020204" charset="-122"/>
              <a:ea typeface="微软雅黑" panose="020B0503020204020204" charset="-122"/>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sp>
        <p:nvSpPr>
          <p:cNvPr id="7" name="文本框 6"/>
          <p:cNvSpPr txBox="1"/>
          <p:nvPr/>
        </p:nvSpPr>
        <p:spPr>
          <a:xfrm>
            <a:off x="1701165" y="2533968"/>
            <a:ext cx="16701770" cy="829945"/>
          </a:xfrm>
          <a:prstGeom prst="rect">
            <a:avLst/>
          </a:prstGeom>
          <a:noFill/>
        </p:spPr>
        <p:txBody>
          <a:bodyPr wrap="square" rtlCol="0">
            <a:spAutoFit/>
          </a:bodyPr>
          <a:p>
            <a:pPr algn="ctr"/>
            <a:r>
              <a:rPr lang="zh-CN" altLang="en-US" sz="4800" b="1">
                <a:solidFill>
                  <a:srgbClr val="C00000"/>
                </a:solidFill>
                <a:latin typeface="微软雅黑" panose="020B0503020204020204" charset="-122"/>
                <a:ea typeface="微软雅黑" panose="020B0503020204020204" charset="-122"/>
              </a:rPr>
              <a:t>设置位置区域</a:t>
            </a:r>
            <a:endParaRPr lang="zh-CN" altLang="en-US" sz="4800" b="1">
              <a:solidFill>
                <a:srgbClr val="C00000"/>
              </a:solidFill>
              <a:latin typeface="微软雅黑" panose="020B0503020204020204" charset="-122"/>
              <a:ea typeface="微软雅黑" panose="020B0503020204020204" charset="-122"/>
            </a:endParaRPr>
          </a:p>
        </p:txBody>
      </p:sp>
      <p:sp>
        <p:nvSpPr>
          <p:cNvPr id="6" name="文本框 5"/>
          <p:cNvSpPr txBox="1"/>
          <p:nvPr/>
        </p:nvSpPr>
        <p:spPr>
          <a:xfrm>
            <a:off x="1701165" y="3658553"/>
            <a:ext cx="16701770" cy="521970"/>
          </a:xfrm>
          <a:prstGeom prst="rect">
            <a:avLst/>
          </a:prstGeom>
          <a:noFill/>
        </p:spPr>
        <p:txBody>
          <a:bodyPr wrap="square" rtlCol="0">
            <a:spAutoFit/>
          </a:bodyPr>
          <a:p>
            <a:pPr algn="ctr"/>
            <a:r>
              <a:rPr lang="zh-CN" altLang="en-US" sz="2800">
                <a:latin typeface="微软雅黑" panose="020B0503020204020204" charset="-122"/>
                <a:ea typeface="微软雅黑" panose="020B0503020204020204" charset="-122"/>
              </a:rPr>
              <a:t>办公走廊区域（会议室旁）、党务会议室</a:t>
            </a:r>
            <a:endParaRPr lang="zh-CN" altLang="en-US" sz="2800">
              <a:latin typeface="微软雅黑" panose="020B0503020204020204" charset="-122"/>
              <a:ea typeface="微软雅黑" panose="020B0503020204020204" charset="-122"/>
            </a:endParaRPr>
          </a:p>
        </p:txBody>
      </p:sp>
      <p:sp>
        <p:nvSpPr>
          <p:cNvPr id="8" name="文本框 7"/>
          <p:cNvSpPr txBox="1"/>
          <p:nvPr/>
        </p:nvSpPr>
        <p:spPr>
          <a:xfrm>
            <a:off x="1701165" y="4932363"/>
            <a:ext cx="16701770" cy="829945"/>
          </a:xfrm>
          <a:prstGeom prst="rect">
            <a:avLst/>
          </a:prstGeom>
          <a:noFill/>
        </p:spPr>
        <p:txBody>
          <a:bodyPr wrap="square" rtlCol="0">
            <a:spAutoFit/>
          </a:bodyPr>
          <a:p>
            <a:pPr algn="ctr"/>
            <a:r>
              <a:rPr lang="zh-CN" altLang="en-US" sz="4800" b="1">
                <a:solidFill>
                  <a:srgbClr val="C00000"/>
                </a:solidFill>
                <a:latin typeface="微软雅黑" panose="020B0503020204020204" charset="-122"/>
                <a:ea typeface="微软雅黑" panose="020B0503020204020204" charset="-122"/>
              </a:rPr>
              <a:t>覆盖人群</a:t>
            </a:r>
            <a:endParaRPr lang="zh-CN" altLang="en-US" sz="4800" b="1">
              <a:solidFill>
                <a:srgbClr val="C00000"/>
              </a:solidFill>
              <a:latin typeface="微软雅黑" panose="020B0503020204020204" charset="-122"/>
              <a:ea typeface="微软雅黑" panose="020B0503020204020204" charset="-122"/>
            </a:endParaRPr>
          </a:p>
        </p:txBody>
      </p:sp>
      <p:sp>
        <p:nvSpPr>
          <p:cNvPr id="9" name="文本框 8"/>
          <p:cNvSpPr txBox="1"/>
          <p:nvPr/>
        </p:nvSpPr>
        <p:spPr>
          <a:xfrm>
            <a:off x="1701165" y="7178358"/>
            <a:ext cx="16701770" cy="829945"/>
          </a:xfrm>
          <a:prstGeom prst="rect">
            <a:avLst/>
          </a:prstGeom>
          <a:noFill/>
        </p:spPr>
        <p:txBody>
          <a:bodyPr wrap="square" rtlCol="0">
            <a:spAutoFit/>
          </a:bodyPr>
          <a:p>
            <a:pPr algn="ctr"/>
            <a:r>
              <a:rPr lang="zh-CN" altLang="en-US" sz="4800" b="1">
                <a:solidFill>
                  <a:srgbClr val="C00000"/>
                </a:solidFill>
                <a:latin typeface="微软雅黑" panose="020B0503020204020204" charset="-122"/>
                <a:ea typeface="微软雅黑" panose="020B0503020204020204" charset="-122"/>
              </a:rPr>
              <a:t>实施方案</a:t>
            </a:r>
            <a:endParaRPr lang="zh-CN" altLang="en-US" sz="4800" b="1">
              <a:solidFill>
                <a:srgbClr val="C00000"/>
              </a:solidFill>
              <a:latin typeface="微软雅黑" panose="020B0503020204020204" charset="-122"/>
              <a:ea typeface="微软雅黑" panose="020B0503020204020204" charset="-122"/>
            </a:endParaRPr>
          </a:p>
        </p:txBody>
      </p:sp>
      <p:sp>
        <p:nvSpPr>
          <p:cNvPr id="11" name="文本框 10"/>
          <p:cNvSpPr txBox="1"/>
          <p:nvPr/>
        </p:nvSpPr>
        <p:spPr>
          <a:xfrm>
            <a:off x="1701165" y="6056948"/>
            <a:ext cx="16701770" cy="521970"/>
          </a:xfrm>
          <a:prstGeom prst="rect">
            <a:avLst/>
          </a:prstGeom>
          <a:noFill/>
        </p:spPr>
        <p:txBody>
          <a:bodyPr wrap="square" rtlCol="0">
            <a:spAutoFit/>
          </a:bodyPr>
          <a:p>
            <a:pPr algn="ctr"/>
            <a:r>
              <a:rPr lang="zh-CN" altLang="en-US" sz="2800">
                <a:latin typeface="微软雅黑" panose="020B0503020204020204" charset="-122"/>
                <a:ea typeface="微软雅黑" panose="020B0503020204020204" charset="-122"/>
              </a:rPr>
              <a:t>体彩员工、客户、外来办事人员及其他人员</a:t>
            </a:r>
            <a:endParaRPr lang="zh-CN" altLang="en-US" sz="2800">
              <a:latin typeface="微软雅黑" panose="020B0503020204020204" charset="-122"/>
              <a:ea typeface="微软雅黑" panose="020B0503020204020204" charset="-122"/>
            </a:endParaRPr>
          </a:p>
        </p:txBody>
      </p:sp>
      <p:sp>
        <p:nvSpPr>
          <p:cNvPr id="12" name="文本框 11"/>
          <p:cNvSpPr txBox="1"/>
          <p:nvPr/>
        </p:nvSpPr>
        <p:spPr>
          <a:xfrm>
            <a:off x="1553210" y="8302943"/>
            <a:ext cx="16997680" cy="2030095"/>
          </a:xfrm>
          <a:prstGeom prst="rect">
            <a:avLst/>
          </a:prstGeom>
          <a:noFill/>
        </p:spPr>
        <p:txBody>
          <a:bodyPr wrap="square" rtlCol="0">
            <a:spAutoFit/>
          </a:bodyPr>
          <a:p>
            <a:pPr algn="ctr">
              <a:lnSpc>
                <a:spcPct val="150000"/>
              </a:lnSpc>
            </a:pPr>
            <a:r>
              <a:rPr lang="zh-CN" altLang="en-US" sz="2800">
                <a:latin typeface="微软雅黑" panose="020B0503020204020204" charset="-122"/>
                <a:ea typeface="微软雅黑" panose="020B0503020204020204" charset="-122"/>
              </a:rPr>
              <a:t>体彩联合喜马拉雅平台打造“党建有声图书馆”载体，运用互联网、大数据等新兴技术，通过扫描二维码即听的便利功能,为体彩员工提供智慧化的党员教育培训内容，为客户、合作伙伴等提供海量的共享文化内容,促进体彩更好打造党建阵地,为员工和客户带来更好的文化服务体验。</a:t>
            </a:r>
            <a:endParaRPr lang="zh-CN" altLang="en-US" sz="2800">
              <a:latin typeface="微软雅黑" panose="020B0503020204020204" charset="-122"/>
              <a:ea typeface="微软雅黑" panose="020B0503020204020204" charset="-122"/>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sp>
        <p:nvSpPr>
          <p:cNvPr id="3" name="文本框 2"/>
          <p:cNvSpPr txBox="1"/>
          <p:nvPr/>
        </p:nvSpPr>
        <p:spPr>
          <a:xfrm>
            <a:off x="1714500" y="3762375"/>
            <a:ext cx="16701770" cy="3784600"/>
          </a:xfrm>
          <a:prstGeom prst="rect">
            <a:avLst/>
          </a:prstGeom>
          <a:noFill/>
        </p:spPr>
        <p:txBody>
          <a:bodyPr wrap="square" rtlCol="0">
            <a:spAutoFit/>
          </a:bodyPr>
          <a:p>
            <a:pPr algn="ctr">
              <a:lnSpc>
                <a:spcPct val="150000"/>
              </a:lnSpc>
            </a:pPr>
            <a:r>
              <a:rPr lang="zh-CN" altLang="en-US" sz="8000">
                <a:solidFill>
                  <a:srgbClr val="C00000"/>
                </a:solidFill>
                <a:latin typeface="微软雅黑" panose="020B0503020204020204" charset="-122"/>
                <a:ea typeface="微软雅黑" panose="020B0503020204020204" charset="-122"/>
                <a:sym typeface="+mn-ea"/>
              </a:rPr>
              <a:t>办公走廊区域（会议室旁）</a:t>
            </a:r>
            <a:endParaRPr lang="zh-CN" altLang="en-US" sz="8000">
              <a:solidFill>
                <a:srgbClr val="C00000"/>
              </a:solidFill>
              <a:latin typeface="微软雅黑" panose="020B0503020204020204" charset="-122"/>
              <a:ea typeface="微软雅黑" panose="020B0503020204020204" charset="-122"/>
              <a:sym typeface="+mn-ea"/>
            </a:endParaRPr>
          </a:p>
          <a:p>
            <a:pPr algn="ctr">
              <a:lnSpc>
                <a:spcPct val="150000"/>
              </a:lnSpc>
            </a:pPr>
            <a:r>
              <a:rPr lang="zh-CN" altLang="en-US" sz="8000">
                <a:solidFill>
                  <a:srgbClr val="C00000"/>
                </a:solidFill>
                <a:latin typeface="微软雅黑" panose="020B0503020204020204" charset="-122"/>
                <a:ea typeface="微软雅黑" panose="020B0503020204020204" charset="-122"/>
              </a:rPr>
              <a:t>设计效果</a:t>
            </a:r>
            <a:r>
              <a:rPr lang="zh-CN" altLang="en-US" sz="8000">
                <a:solidFill>
                  <a:srgbClr val="C00000"/>
                </a:solidFill>
                <a:latin typeface="微软雅黑" panose="020B0503020204020204" charset="-122"/>
                <a:ea typeface="微软雅黑" panose="020B0503020204020204" charset="-122"/>
                <a:sym typeface="+mn-ea"/>
              </a:rPr>
              <a:t>图</a:t>
            </a:r>
            <a:r>
              <a:rPr lang="zh-CN" altLang="en-US" sz="8000">
                <a:solidFill>
                  <a:srgbClr val="C00000"/>
                </a:solidFill>
                <a:latin typeface="微软雅黑" panose="020B0503020204020204" charset="-122"/>
                <a:ea typeface="微软雅黑" panose="020B0503020204020204" charset="-122"/>
              </a:rPr>
              <a:t>展示</a:t>
            </a:r>
            <a:endParaRPr lang="zh-CN" altLang="en-US" sz="8000">
              <a:solidFill>
                <a:srgbClr val="C00000"/>
              </a:solidFill>
              <a:latin typeface="微软雅黑" panose="020B0503020204020204" charset="-122"/>
              <a:ea typeface="微软雅黑" panose="020B0503020204020204" charset="-122"/>
              <a:sym typeface="+mn-ea"/>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pic>
        <p:nvPicPr>
          <p:cNvPr id="2" name="图片 1" descr="效果图02"/>
          <p:cNvPicPr>
            <a:picLocks noChangeAspect="1"/>
          </p:cNvPicPr>
          <p:nvPr>
            <p:custDataLst>
              <p:tags r:id="rId2"/>
            </p:custDataLst>
          </p:nvPr>
        </p:nvPicPr>
        <p:blipFill>
          <a:blip r:embed="rId3"/>
          <a:srcRect t="13920" b="13910"/>
          <a:stretch>
            <a:fillRect/>
          </a:stretch>
        </p:blipFill>
        <p:spPr>
          <a:xfrm>
            <a:off x="1266190" y="1710690"/>
            <a:ext cx="17571720" cy="8964930"/>
          </a:xfrm>
          <a:prstGeom prst="rect">
            <a:avLst/>
          </a:prstGeom>
        </p:spPr>
      </p:pic>
      <p:sp>
        <p:nvSpPr>
          <p:cNvPr id="3" name="矩形 2"/>
          <p:cNvSpPr/>
          <p:nvPr/>
        </p:nvSpPr>
        <p:spPr>
          <a:xfrm>
            <a:off x="1694815" y="1710690"/>
            <a:ext cx="2830830" cy="1066800"/>
          </a:xfrm>
          <a:prstGeom prst="rect">
            <a:avLst/>
          </a:prstGeom>
          <a:solidFill>
            <a:srgbClr val="6111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 name="文本框 5"/>
          <p:cNvSpPr txBox="1"/>
          <p:nvPr/>
        </p:nvSpPr>
        <p:spPr>
          <a:xfrm>
            <a:off x="13775690" y="9973628"/>
            <a:ext cx="4713605" cy="521970"/>
          </a:xfrm>
          <a:prstGeom prst="rect">
            <a:avLst/>
          </a:prstGeom>
          <a:noFill/>
        </p:spPr>
        <p:txBody>
          <a:bodyPr wrap="none" rtlCol="0">
            <a:spAutoFit/>
          </a:bodyPr>
          <a:p>
            <a:pPr algn="l"/>
            <a:r>
              <a:rPr lang="zh-CN" sz="2800">
                <a:solidFill>
                  <a:schemeClr val="bg1"/>
                </a:solidFill>
                <a:latin typeface="微软雅黑" panose="020B0503020204020204" charset="-122"/>
                <a:ea typeface="微软雅黑" panose="020B0503020204020204" charset="-122"/>
                <a:cs typeface="微软雅黑" panose="020B0503020204020204" charset="-122"/>
              </a:rPr>
              <a:t>主材质：亚克力</a:t>
            </a:r>
            <a:r>
              <a:rPr lang="en-US" altLang="zh-CN" sz="2800">
                <a:solidFill>
                  <a:schemeClr val="bg1"/>
                </a:solidFill>
                <a:latin typeface="微软雅黑" panose="020B0503020204020204" charset="-122"/>
                <a:ea typeface="微软雅黑" panose="020B0503020204020204" charset="-122"/>
                <a:cs typeface="微软雅黑" panose="020B0503020204020204" charset="-122"/>
              </a:rPr>
              <a:t>+</a:t>
            </a:r>
            <a:r>
              <a:rPr lang="zh-CN" altLang="en-US" sz="2800">
                <a:solidFill>
                  <a:schemeClr val="bg1"/>
                </a:solidFill>
                <a:latin typeface="微软雅黑" panose="020B0503020204020204" charset="-122"/>
                <a:ea typeface="微软雅黑" panose="020B0503020204020204" charset="-122"/>
                <a:cs typeface="微软雅黑" panose="020B0503020204020204" charset="-122"/>
              </a:rPr>
              <a:t>水晶立体字</a:t>
            </a:r>
            <a:endParaRPr lang="zh-CN" altLang="en-US" sz="2800">
              <a:solidFill>
                <a:schemeClr val="bg1"/>
              </a:solidFill>
              <a:latin typeface="微软雅黑" panose="020B0503020204020204" charset="-122"/>
              <a:ea typeface="微软雅黑" panose="020B0503020204020204" charset="-122"/>
              <a:cs typeface="微软雅黑" panose="020B0503020204020204" charset="-122"/>
            </a:endParaRPr>
          </a:p>
        </p:txBody>
      </p:sp>
      <p:sp>
        <p:nvSpPr>
          <p:cNvPr id="7" name="文本框 6"/>
          <p:cNvSpPr txBox="1"/>
          <p:nvPr/>
        </p:nvSpPr>
        <p:spPr>
          <a:xfrm>
            <a:off x="2104390" y="1829118"/>
            <a:ext cx="2011680" cy="829945"/>
          </a:xfrm>
          <a:prstGeom prst="rect">
            <a:avLst/>
          </a:prstGeom>
          <a:noFill/>
        </p:spPr>
        <p:txBody>
          <a:bodyPr wrap="none" rtlCol="0">
            <a:spAutoFit/>
          </a:bodyPr>
          <a:p>
            <a:pPr algn="l"/>
            <a:r>
              <a:rPr lang="zh-CN" altLang="en-US" sz="4800">
                <a:solidFill>
                  <a:schemeClr val="bg1"/>
                </a:solidFill>
                <a:latin typeface="微软雅黑" panose="020B0503020204020204" charset="-122"/>
                <a:ea typeface="微软雅黑" panose="020B0503020204020204" charset="-122"/>
                <a:cs typeface="微软雅黑" panose="020B0503020204020204" charset="-122"/>
                <a:sym typeface="+mn-ea"/>
              </a:rPr>
              <a:t>效果图</a:t>
            </a:r>
            <a:endParaRPr lang="en-US" altLang="zh-CN" sz="4800">
              <a:solidFill>
                <a:schemeClr val="bg1"/>
              </a:solidFill>
              <a:latin typeface="微软雅黑" panose="020B0503020204020204" charset="-122"/>
              <a:ea typeface="微软雅黑" panose="020B0503020204020204" charset="-122"/>
              <a:cs typeface="微软雅黑" panose="020B0503020204020204" charset="-122"/>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sp>
        <p:nvSpPr>
          <p:cNvPr id="3" name="文本框 2"/>
          <p:cNvSpPr txBox="1"/>
          <p:nvPr/>
        </p:nvSpPr>
        <p:spPr>
          <a:xfrm>
            <a:off x="1714500" y="4993640"/>
            <a:ext cx="16701770" cy="1322070"/>
          </a:xfrm>
          <a:prstGeom prst="rect">
            <a:avLst/>
          </a:prstGeom>
          <a:noFill/>
        </p:spPr>
        <p:txBody>
          <a:bodyPr wrap="square" rtlCol="0">
            <a:spAutoFit/>
          </a:bodyPr>
          <a:p>
            <a:pPr algn="ctr"/>
            <a:r>
              <a:rPr lang="zh-CN" altLang="en-US" sz="8000">
                <a:solidFill>
                  <a:srgbClr val="C00000"/>
                </a:solidFill>
                <a:latin typeface="微软雅黑" panose="020B0503020204020204" charset="-122"/>
                <a:ea typeface="微软雅黑" panose="020B0503020204020204" charset="-122"/>
              </a:rPr>
              <a:t>内容板块规划</a:t>
            </a:r>
            <a:endParaRPr lang="zh-CN" altLang="en-US" sz="8000">
              <a:solidFill>
                <a:srgbClr val="C00000"/>
              </a:solidFill>
              <a:latin typeface="微软雅黑" panose="020B0503020204020204" charset="-122"/>
              <a:ea typeface="微软雅黑" panose="020B0503020204020204" charset="-122"/>
            </a:endParaRPr>
          </a:p>
        </p:txBody>
      </p:sp>
    </p:spTree>
  </p:cSld>
  <p:clrMapOvr>
    <a:masterClrMapping/>
  </p:clrMapOvr>
</p:sld>
</file>

<file path=ppt/tags/tag1.xml><?xml version="1.0" encoding="utf-8"?>
<p:tagLst xmlns:p="http://schemas.openxmlformats.org/presentationml/2006/main">
  <p:tag name="KSO_WM_UNIT_PLACING_PICTURE_USER_VIEWPORT" val="{&quot;height&quot;:11198,&quot;width&quot;:15840}"/>
</p:tagLst>
</file>

<file path=ppt/tags/tag2.xml><?xml version="1.0" encoding="utf-8"?>
<p:tagLst xmlns:p="http://schemas.openxmlformats.org/presentationml/2006/main">
  <p:tag name="KSO_WM_UNIT_TABLE_BEAUTIFY" val="smartTable{5601cab4-50f6-4168-8f8c-d1877b5855f5}"/>
  <p:tag name="TABLE_EMPHASIZE_COLOR" val="14850714"/>
  <p:tag name="TABLE_SKINIDX" val="0"/>
  <p:tag name="TABLE_COLORIDX" val="h"/>
  <p:tag name="TABLE_COLOR_RGB" val="0x000000*0xFFFFFF*0x44546A*0xE6E5E5*0xE29A9A*0xDFBBB3*0xA3CDCB*0x8BAC74*0x849BCA*0xD1CD95"/>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1977</Words>
  <Application>WPS 演示</Application>
  <PresentationFormat>On-screen Show (4:3)</PresentationFormat>
  <Paragraphs>136</Paragraphs>
  <Slides>27</Slides>
  <Notes>0</Notes>
  <HiddenSlides>0</HiddenSlides>
  <MMClips>0</MMClips>
  <ScaleCrop>false</ScaleCrop>
  <HeadingPairs>
    <vt:vector size="6" baseType="variant">
      <vt:variant>
        <vt:lpstr>已用的字体</vt:lpstr>
      </vt:variant>
      <vt:variant>
        <vt:i4>11</vt:i4>
      </vt:variant>
      <vt:variant>
        <vt:lpstr>主题</vt:lpstr>
      </vt:variant>
      <vt:variant>
        <vt:i4>1</vt:i4>
      </vt:variant>
      <vt:variant>
        <vt:lpstr>幻灯片标题</vt:lpstr>
      </vt:variant>
      <vt:variant>
        <vt:i4>27</vt:i4>
      </vt:variant>
    </vt:vector>
  </HeadingPairs>
  <TitlesOfParts>
    <vt:vector size="39" baseType="lpstr">
      <vt:lpstr>Arial</vt:lpstr>
      <vt:lpstr>宋体</vt:lpstr>
      <vt:lpstr>Wingdings</vt:lpstr>
      <vt:lpstr>Impact</vt:lpstr>
      <vt:lpstr>微软雅黑</vt:lpstr>
      <vt:lpstr>微软雅黑 Light</vt:lpstr>
      <vt:lpstr>黑体</vt:lpstr>
      <vt:lpstr>Calibri</vt:lpstr>
      <vt:lpstr>Times New Roman</vt:lpstr>
      <vt:lpstr>华文细黑</vt:lpstr>
      <vt:lpstr>Arial Unicode MS</vt:lpstr>
      <vt:lpstr>Office Theme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user</cp:lastModifiedBy>
  <cp:revision>130</cp:revision>
  <dcterms:created xsi:type="dcterms:W3CDTF">2020-01-13T06:56:00Z</dcterms:created>
  <dcterms:modified xsi:type="dcterms:W3CDTF">2020-12-03T03:51:58Z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2020-01-13T00:00:00Z</vt:filetime>
  </property>
  <property fmtid="{D5CDD505-2E9C-101B-9397-08002B2CF9AE}" pid="3" name="LastSaved">
    <vt:filetime>2020-01-13T00:00:00Z</vt:filetime>
  </property>
  <property fmtid="{D5CDD505-2E9C-101B-9397-08002B2CF9AE}" pid="4" name="KSOProductBuildVer">
    <vt:lpwstr>2052-11.1.0.10132</vt:lpwstr>
  </property>
</Properties>
</file>